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7913" r:id="rId5"/>
  </p:sldMasterIdLst>
  <p:notesMasterIdLst>
    <p:notesMasterId r:id="rId26"/>
  </p:notesMasterIdLst>
  <p:handoutMasterIdLst>
    <p:handoutMasterId r:id="rId27"/>
  </p:handoutMasterIdLst>
  <p:sldIdLst>
    <p:sldId id="425" r:id="rId6"/>
    <p:sldId id="563" r:id="rId7"/>
    <p:sldId id="554" r:id="rId8"/>
    <p:sldId id="564" r:id="rId9"/>
    <p:sldId id="560" r:id="rId10"/>
    <p:sldId id="565" r:id="rId11"/>
    <p:sldId id="568" r:id="rId12"/>
    <p:sldId id="545" r:id="rId13"/>
    <p:sldId id="533" r:id="rId14"/>
    <p:sldId id="556" r:id="rId15"/>
    <p:sldId id="557" r:id="rId16"/>
    <p:sldId id="558" r:id="rId17"/>
    <p:sldId id="561" r:id="rId18"/>
    <p:sldId id="562" r:id="rId19"/>
    <p:sldId id="569" r:id="rId20"/>
    <p:sldId id="580" r:id="rId21"/>
    <p:sldId id="572" r:id="rId22"/>
    <p:sldId id="567" r:id="rId23"/>
    <p:sldId id="570" r:id="rId24"/>
    <p:sldId id="522" r:id="rId25"/>
  </p:sldIdLst>
  <p:sldSz cx="9906000" cy="6858000" type="A4"/>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15">
          <p15:clr>
            <a:srgbClr val="A4A3A4"/>
          </p15:clr>
        </p15:guide>
        <p15:guide id="2" pos="2847">
          <p15:clr>
            <a:srgbClr val="A4A3A4"/>
          </p15:clr>
        </p15:guide>
        <p15:guide id="3"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9EFEF-892E-05F3-84A6-C2B9D21E202C}" v="508" dt="2024-08-08T03:29:11.608"/>
    <p1510:client id="{77FB3CD1-DC1F-4A0C-8C26-C7A72E3C8BBB}" v="10" dt="2024-08-08T03:25:18.910"/>
    <p1510:client id="{C02D9A1C-237B-4EA5-BC1D-CC6C7991A4F7}" v="282" dt="2024-08-08T03:43:33.667"/>
    <p1510:client id="{FEC6F3AB-DB54-4BD3-B724-26907D8713B3}" v="6801" dt="2024-08-08T00:11:30.499"/>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59" y="57"/>
      </p:cViewPr>
      <p:guideLst>
        <p:guide orient="horz" pos="415"/>
        <p:guide pos="2847"/>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notesMaster" Target="notesMasters/notesMaster1.xml" Id="rId26"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microsoft.com/office/2015/10/relationships/revisionInfo" Target="revisionInfo.xml" Id="rId33"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viewProps" Target="viewProps.xml" Id="rId29"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microsoft.com/office/2016/11/relationships/changesInfo" Target="changesInfos/changesInfo1.xml" Id="rId32"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presProps" Target="presProps.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handoutMaster" Target="handoutMasters/handoutMaster1.xml" Id="rId27" /><Relationship Type="http://schemas.openxmlformats.org/officeDocument/2006/relationships/theme" Target="theme/theme1.xml" Id="rId30" /><Relationship Type="http://schemas.openxmlformats.org/officeDocument/2006/relationships/slide" Target="slides/slide3.xml" Id="rId8"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unter" userId="6b571207-2906-47c1-9981-0beeef7eb69c" providerId="ADAL" clId="{77FB3CD1-DC1F-4A0C-8C26-C7A72E3C8BBB}"/>
    <pc:docChg chg="modSld">
      <pc:chgData name="Peter Hunter" userId="6b571207-2906-47c1-9981-0beeef7eb69c" providerId="ADAL" clId="{77FB3CD1-DC1F-4A0C-8C26-C7A72E3C8BBB}" dt="2024-08-08T03:25:18.911" v="9" actId="2056"/>
      <pc:docMkLst>
        <pc:docMk/>
      </pc:docMkLst>
      <pc:sldChg chg="modSp mod modCm">
        <pc:chgData name="Peter Hunter" userId="6b571207-2906-47c1-9981-0beeef7eb69c" providerId="ADAL" clId="{77FB3CD1-DC1F-4A0C-8C26-C7A72E3C8BBB}" dt="2024-08-08T03:25:18.911" v="9" actId="2056"/>
        <pc:sldMkLst>
          <pc:docMk/>
          <pc:sldMk cId="0" sldId="533"/>
        </pc:sldMkLst>
        <pc:spChg chg="mod">
          <ac:chgData name="Peter Hunter" userId="6b571207-2906-47c1-9981-0beeef7eb69c" providerId="ADAL" clId="{77FB3CD1-DC1F-4A0C-8C26-C7A72E3C8BBB}" dt="2024-08-08T01:16:10.754" v="4" actId="20577"/>
          <ac:spMkLst>
            <pc:docMk/>
            <pc:sldMk cId="0" sldId="533"/>
            <ac:spMk id="16" creationId="{96B821E7-F971-7A73-59B9-250C4288331D}"/>
          </ac:spMkLst>
        </pc:spChg>
        <pc:extLst>
          <p:ext xmlns:p="http://schemas.openxmlformats.org/presentationml/2006/main" uri="{D6D511B9-2390-475A-947B-AFAB55BFBCF1}">
            <pc226:cmChg xmlns:pc226="http://schemas.microsoft.com/office/powerpoint/2022/06/main/command" chg="mod">
              <pc226:chgData name="Peter Hunter" userId="6b571207-2906-47c1-9981-0beeef7eb69c" providerId="ADAL" clId="{77FB3CD1-DC1F-4A0C-8C26-C7A72E3C8BBB}" dt="2024-08-08T03:25:18.911" v="9" actId="2056"/>
              <pc2:cmMkLst xmlns:pc2="http://schemas.microsoft.com/office/powerpoint/2019/9/main/command">
                <pc:docMk/>
                <pc:sldMk cId="0" sldId="533"/>
                <pc2:cmMk id="{CB372068-7156-4790-B8FD-A663E53B2E20}"/>
              </pc2:cmMkLst>
              <pc226:cmRplyChg chg="add">
                <pc226:chgData name="Peter Hunter" userId="6b571207-2906-47c1-9981-0beeef7eb69c" providerId="ADAL" clId="{77FB3CD1-DC1F-4A0C-8C26-C7A72E3C8BBB}" dt="2024-08-08T01:17:44.669" v="5"/>
                <pc2:cmRplyMkLst xmlns:pc2="http://schemas.microsoft.com/office/powerpoint/2019/9/main/command">
                  <pc:docMk/>
                  <pc:sldMk cId="0" sldId="533"/>
                  <pc2:cmMk id="{CB372068-7156-4790-B8FD-A663E53B2E20}"/>
                  <pc2:cmRplyMk id="{CE29A438-E708-4EE9-92A8-D85094A8BAF8}"/>
                </pc2:cmRplyMkLst>
              </pc226:cmRplyChg>
            </pc226:cmChg>
          </p:ext>
        </pc:extLst>
      </pc:sldChg>
      <pc:sldChg chg="addCm">
        <pc:chgData name="Peter Hunter" userId="6b571207-2906-47c1-9981-0beeef7eb69c" providerId="ADAL" clId="{77FB3CD1-DC1F-4A0C-8C26-C7A72E3C8BBB}" dt="2024-08-08T01:14:43.811" v="2"/>
        <pc:sldMkLst>
          <pc:docMk/>
          <pc:sldMk cId="0" sldId="545"/>
        </pc:sldMkLst>
        <pc:extLst>
          <p:ext xmlns:p="http://schemas.openxmlformats.org/presentationml/2006/main" uri="{D6D511B9-2390-475A-947B-AFAB55BFBCF1}">
            <pc226:cmChg xmlns:pc226="http://schemas.microsoft.com/office/powerpoint/2022/06/main/command" chg="add">
              <pc226:chgData name="Peter Hunter" userId="6b571207-2906-47c1-9981-0beeef7eb69c" providerId="ADAL" clId="{77FB3CD1-DC1F-4A0C-8C26-C7A72E3C8BBB}" dt="2024-08-08T01:14:43.811" v="2"/>
              <pc2:cmMkLst xmlns:pc2="http://schemas.microsoft.com/office/powerpoint/2019/9/main/command">
                <pc:docMk/>
                <pc:sldMk cId="0" sldId="545"/>
                <pc2:cmMk id="{BD4253DC-E0E4-4009-9F22-37C52163404E}"/>
              </pc2:cmMkLst>
            </pc226:cmChg>
          </p:ext>
        </pc:extLst>
      </pc:sldChg>
      <pc:sldChg chg="addCm">
        <pc:chgData name="Peter Hunter" userId="6b571207-2906-47c1-9981-0beeef7eb69c" providerId="ADAL" clId="{77FB3CD1-DC1F-4A0C-8C26-C7A72E3C8BBB}" dt="2024-08-08T01:26:45.033" v="6"/>
        <pc:sldMkLst>
          <pc:docMk/>
          <pc:sldMk cId="2366359294" sldId="557"/>
        </pc:sldMkLst>
        <pc:extLst>
          <p:ext xmlns:p="http://schemas.openxmlformats.org/presentationml/2006/main" uri="{D6D511B9-2390-475A-947B-AFAB55BFBCF1}">
            <pc226:cmChg xmlns:pc226="http://schemas.microsoft.com/office/powerpoint/2022/06/main/command" chg="add">
              <pc226:chgData name="Peter Hunter" userId="6b571207-2906-47c1-9981-0beeef7eb69c" providerId="ADAL" clId="{77FB3CD1-DC1F-4A0C-8C26-C7A72E3C8BBB}" dt="2024-08-08T01:26:45.033" v="6"/>
              <pc2:cmMkLst xmlns:pc2="http://schemas.microsoft.com/office/powerpoint/2019/9/main/command">
                <pc:docMk/>
                <pc:sldMk cId="2366359294" sldId="557"/>
                <pc2:cmMk id="{336B00D6-4C78-43F0-83F1-B43D76010867}"/>
              </pc2:cmMkLst>
            </pc226:cmChg>
          </p:ext>
        </pc:extLst>
      </pc:sldChg>
      <pc:sldChg chg="addCm">
        <pc:chgData name="Peter Hunter" userId="6b571207-2906-47c1-9981-0beeef7eb69c" providerId="ADAL" clId="{77FB3CD1-DC1F-4A0C-8C26-C7A72E3C8BBB}" dt="2024-08-08T01:32:47.057" v="7"/>
        <pc:sldMkLst>
          <pc:docMk/>
          <pc:sldMk cId="868145048" sldId="561"/>
        </pc:sldMkLst>
        <pc:extLst>
          <p:ext xmlns:p="http://schemas.openxmlformats.org/presentationml/2006/main" uri="{D6D511B9-2390-475A-947B-AFAB55BFBCF1}">
            <pc226:cmChg xmlns:pc226="http://schemas.microsoft.com/office/powerpoint/2022/06/main/command" chg="add">
              <pc226:chgData name="Peter Hunter" userId="6b571207-2906-47c1-9981-0beeef7eb69c" providerId="ADAL" clId="{77FB3CD1-DC1F-4A0C-8C26-C7A72E3C8BBB}" dt="2024-08-08T01:32:47.057" v="7"/>
              <pc2:cmMkLst xmlns:pc2="http://schemas.microsoft.com/office/powerpoint/2019/9/main/command">
                <pc:docMk/>
                <pc:sldMk cId="868145048" sldId="561"/>
                <pc2:cmMk id="{5C4AEB0F-5FE7-4A71-858F-2BA706B146AF}"/>
              </pc2:cmMkLst>
            </pc226:cmChg>
          </p:ext>
        </pc:extLst>
      </pc:sldChg>
      <pc:sldChg chg="addCm">
        <pc:chgData name="Peter Hunter" userId="6b571207-2906-47c1-9981-0beeef7eb69c" providerId="ADAL" clId="{77FB3CD1-DC1F-4A0C-8C26-C7A72E3C8BBB}" dt="2024-08-08T01:09:21.615" v="1"/>
        <pc:sldMkLst>
          <pc:docMk/>
          <pc:sldMk cId="3584686781" sldId="567"/>
        </pc:sldMkLst>
        <pc:extLst>
          <p:ext xmlns:p="http://schemas.openxmlformats.org/presentationml/2006/main" uri="{D6D511B9-2390-475A-947B-AFAB55BFBCF1}">
            <pc226:cmChg xmlns:pc226="http://schemas.microsoft.com/office/powerpoint/2022/06/main/command" chg="add">
              <pc226:chgData name="Peter Hunter" userId="6b571207-2906-47c1-9981-0beeef7eb69c" providerId="ADAL" clId="{77FB3CD1-DC1F-4A0C-8C26-C7A72E3C8BBB}" dt="2024-08-08T01:09:21.615" v="1"/>
              <pc2:cmMkLst xmlns:pc2="http://schemas.microsoft.com/office/powerpoint/2019/9/main/command">
                <pc:docMk/>
                <pc:sldMk cId="3584686781" sldId="567"/>
                <pc2:cmMk id="{D3B7AC74-B99E-446E-8884-1FDEE39339AA}"/>
              </pc2:cmMkLst>
            </pc226:cmChg>
          </p:ext>
        </pc:extLst>
      </pc:sldChg>
      <pc:sldChg chg="modCm">
        <pc:chgData name="Peter Hunter" userId="6b571207-2906-47c1-9981-0beeef7eb69c" providerId="ADAL" clId="{77FB3CD1-DC1F-4A0C-8C26-C7A72E3C8BBB}" dt="2024-08-08T01:35:57.981" v="8"/>
        <pc:sldMkLst>
          <pc:docMk/>
          <pc:sldMk cId="4276630497" sldId="578"/>
        </pc:sldMkLst>
        <pc:extLst>
          <p:ext xmlns:p="http://schemas.openxmlformats.org/presentationml/2006/main" uri="{D6D511B9-2390-475A-947B-AFAB55BFBCF1}">
            <pc226:cmChg xmlns:pc226="http://schemas.microsoft.com/office/powerpoint/2022/06/main/command" chg="">
              <pc226:chgData name="Peter Hunter" userId="6b571207-2906-47c1-9981-0beeef7eb69c" providerId="ADAL" clId="{77FB3CD1-DC1F-4A0C-8C26-C7A72E3C8BBB}" dt="2024-08-08T01:35:57.981" v="8"/>
              <pc2:cmMkLst xmlns:pc2="http://schemas.microsoft.com/office/powerpoint/2019/9/main/command">
                <pc:docMk/>
                <pc:sldMk cId="4276630497" sldId="578"/>
                <pc2:cmMk id="{4C81EA81-9DE1-4CDF-BC0C-C429613ACEE8}"/>
              </pc2:cmMkLst>
              <pc226:cmRplyChg chg="add">
                <pc226:chgData name="Peter Hunter" userId="6b571207-2906-47c1-9981-0beeef7eb69c" providerId="ADAL" clId="{77FB3CD1-DC1F-4A0C-8C26-C7A72E3C8BBB}" dt="2024-08-08T01:06:19.124" v="0"/>
                <pc2:cmRplyMkLst xmlns:pc2="http://schemas.microsoft.com/office/powerpoint/2019/9/main/command">
                  <pc:docMk/>
                  <pc:sldMk cId="4276630497" sldId="578"/>
                  <pc2:cmMk id="{4C81EA81-9DE1-4CDF-BC0C-C429613ACEE8}"/>
                  <pc2:cmRplyMk id="{EA89DD61-AD93-41E6-A036-5A432EA1F967}"/>
                </pc2:cmRplyMkLst>
              </pc226:cmRplyChg>
              <pc226:cmRplyChg chg="add">
                <pc226:chgData name="Peter Hunter" userId="6b571207-2906-47c1-9981-0beeef7eb69c" providerId="ADAL" clId="{77FB3CD1-DC1F-4A0C-8C26-C7A72E3C8BBB}" dt="2024-08-08T01:35:57.981" v="8"/>
                <pc2:cmRplyMkLst xmlns:pc2="http://schemas.microsoft.com/office/powerpoint/2019/9/main/command">
                  <pc:docMk/>
                  <pc:sldMk cId="4276630497" sldId="578"/>
                  <pc2:cmMk id="{4C81EA81-9DE1-4CDF-BC0C-C429613ACEE8}"/>
                  <pc2:cmRplyMk id="{59C672C3-BCBF-41FF-B5B9-0A72D367CB5C}"/>
                </pc2:cmRplyMkLst>
              </pc226:cmRplyChg>
            </pc226:cmChg>
          </p:ext>
        </pc:extLst>
      </pc:sldChg>
    </pc:docChg>
  </pc:docChgLst>
  <pc:docChgLst>
    <pc:chgData name="Josh Riley" userId="bc9d33eb-e5bb-4275-89ca-7673dbfd3606" providerId="ADAL" clId="{C02D9A1C-237B-4EA5-BC1D-CC6C7991A4F7}"/>
    <pc:docChg chg="undo custSel addSld delSld modSld sldOrd">
      <pc:chgData name="Josh Riley" userId="bc9d33eb-e5bb-4275-89ca-7673dbfd3606" providerId="ADAL" clId="{C02D9A1C-237B-4EA5-BC1D-CC6C7991A4F7}" dt="2024-08-08T03:43:33.667" v="1335" actId="20577"/>
      <pc:docMkLst>
        <pc:docMk/>
      </pc:docMkLst>
      <pc:sldChg chg="modSp mod">
        <pc:chgData name="Josh Riley" userId="bc9d33eb-e5bb-4275-89ca-7673dbfd3606" providerId="ADAL" clId="{C02D9A1C-237B-4EA5-BC1D-CC6C7991A4F7}" dt="2024-08-08T03:16:01.192" v="1252" actId="20577"/>
        <pc:sldMkLst>
          <pc:docMk/>
          <pc:sldMk cId="0" sldId="425"/>
        </pc:sldMkLst>
        <pc:spChg chg="mod">
          <ac:chgData name="Josh Riley" userId="bc9d33eb-e5bb-4275-89ca-7673dbfd3606" providerId="ADAL" clId="{C02D9A1C-237B-4EA5-BC1D-CC6C7991A4F7}" dt="2024-08-08T03:16:01.192" v="1252" actId="20577"/>
          <ac:spMkLst>
            <pc:docMk/>
            <pc:sldMk cId="0" sldId="425"/>
            <ac:spMk id="2" creationId="{EB7F313A-DBA2-8347-1F95-F2B076A52F25}"/>
          </ac:spMkLst>
        </pc:spChg>
      </pc:sldChg>
      <pc:sldChg chg="addSp modSp mod addCm delCm">
        <pc:chgData name="Josh Riley" userId="bc9d33eb-e5bb-4275-89ca-7673dbfd3606" providerId="ADAL" clId="{C02D9A1C-237B-4EA5-BC1D-CC6C7991A4F7}" dt="2024-08-08T03:43:33.667" v="1335" actId="20577"/>
        <pc:sldMkLst>
          <pc:docMk/>
          <pc:sldMk cId="0" sldId="533"/>
        </pc:sldMkLst>
        <pc:spChg chg="add mod">
          <ac:chgData name="Josh Riley" userId="bc9d33eb-e5bb-4275-89ca-7673dbfd3606" providerId="ADAL" clId="{C02D9A1C-237B-4EA5-BC1D-CC6C7991A4F7}" dt="2024-08-08T00:17:29.911" v="128"/>
          <ac:spMkLst>
            <pc:docMk/>
            <pc:sldMk cId="0" sldId="533"/>
            <ac:spMk id="7" creationId="{32E3C412-19FD-362E-20A0-47B31F74BB30}"/>
          </ac:spMkLst>
        </pc:spChg>
        <pc:spChg chg="add mod">
          <ac:chgData name="Josh Riley" userId="bc9d33eb-e5bb-4275-89ca-7673dbfd3606" providerId="ADAL" clId="{C02D9A1C-237B-4EA5-BC1D-CC6C7991A4F7}" dt="2024-08-08T03:39:11.277" v="1261" actId="1076"/>
          <ac:spMkLst>
            <pc:docMk/>
            <pc:sldMk cId="0" sldId="533"/>
            <ac:spMk id="7" creationId="{F00F77EA-460F-9C83-398A-B897D774659A}"/>
          </ac:spMkLst>
        </pc:spChg>
        <pc:spChg chg="add mod">
          <ac:chgData name="Josh Riley" userId="bc9d33eb-e5bb-4275-89ca-7673dbfd3606" providerId="ADAL" clId="{C02D9A1C-237B-4EA5-BC1D-CC6C7991A4F7}" dt="2024-08-08T00:20:31.881" v="613" actId="14100"/>
          <ac:spMkLst>
            <pc:docMk/>
            <pc:sldMk cId="0" sldId="533"/>
            <ac:spMk id="8" creationId="{8245AA2C-4C21-88E8-43D7-1C65D97A9996}"/>
          </ac:spMkLst>
        </pc:spChg>
        <pc:spChg chg="mod">
          <ac:chgData name="Josh Riley" userId="bc9d33eb-e5bb-4275-89ca-7673dbfd3606" providerId="ADAL" clId="{C02D9A1C-237B-4EA5-BC1D-CC6C7991A4F7}" dt="2024-08-08T03:42:49.678" v="1285" actId="2"/>
          <ac:spMkLst>
            <pc:docMk/>
            <pc:sldMk cId="0" sldId="533"/>
            <ac:spMk id="15" creationId="{882D7D3D-672B-40BD-A1E5-8BF10040381A}"/>
          </ac:spMkLst>
        </pc:spChg>
        <pc:spChg chg="add mod">
          <ac:chgData name="Josh Riley" userId="bc9d33eb-e5bb-4275-89ca-7673dbfd3606" providerId="ADAL" clId="{C02D9A1C-237B-4EA5-BC1D-CC6C7991A4F7}" dt="2024-08-08T00:20:27.916" v="612" actId="20577"/>
          <ac:spMkLst>
            <pc:docMk/>
            <pc:sldMk cId="0" sldId="533"/>
            <ac:spMk id="16" creationId="{96B821E7-F971-7A73-59B9-250C4288331D}"/>
          </ac:spMkLst>
        </pc:spChg>
        <pc:spChg chg="add mod">
          <ac:chgData name="Josh Riley" userId="bc9d33eb-e5bb-4275-89ca-7673dbfd3606" providerId="ADAL" clId="{C02D9A1C-237B-4EA5-BC1D-CC6C7991A4F7}" dt="2024-08-08T03:43:33.667" v="1335" actId="20577"/>
          <ac:spMkLst>
            <pc:docMk/>
            <pc:sldMk cId="0" sldId="533"/>
            <ac:spMk id="17" creationId="{698C2707-773E-C799-CF98-3F97050CC7BE}"/>
          </ac:spMkLst>
        </pc:spChg>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11.732" v="33"/>
              <pc2:cmMkLst xmlns:pc2="http://schemas.microsoft.com/office/powerpoint/2019/9/main/command">
                <pc:docMk/>
                <pc:sldMk cId="0" sldId="533"/>
                <pc2:cmMk id="{9044F54F-0EC2-4B1A-969D-61CFD9D8E946}"/>
              </pc2:cmMkLst>
            </pc226:cmChg>
            <pc226:cmChg xmlns:pc226="http://schemas.microsoft.com/office/powerpoint/2022/06/main/command" chg="add">
              <pc226:chgData name="Josh Riley" userId="bc9d33eb-e5bb-4275-89ca-7673dbfd3606" providerId="ADAL" clId="{C02D9A1C-237B-4EA5-BC1D-CC6C7991A4F7}" dt="2024-08-08T00:21:07.784" v="614"/>
              <pc2:cmMkLst xmlns:pc2="http://schemas.microsoft.com/office/powerpoint/2019/9/main/command">
                <pc:docMk/>
                <pc:sldMk cId="0" sldId="533"/>
                <pc2:cmMk id="{CB372068-7156-4790-B8FD-A663E53B2E20}"/>
              </pc2:cmMkLst>
            </pc226:cmChg>
            <pc226:cmChg xmlns:pc226="http://schemas.microsoft.com/office/powerpoint/2022/06/main/command" chg="del">
              <pc226:chgData name="Josh Riley" userId="bc9d33eb-e5bb-4275-89ca-7673dbfd3606" providerId="ADAL" clId="{C02D9A1C-237B-4EA5-BC1D-CC6C7991A4F7}" dt="2024-08-08T00:14:12.528" v="34"/>
              <pc2:cmMkLst xmlns:pc2="http://schemas.microsoft.com/office/powerpoint/2019/9/main/command">
                <pc:docMk/>
                <pc:sldMk cId="0" sldId="533"/>
                <pc2:cmMk id="{09F0857F-E9F2-478B-B9FB-5A619C4EBDE3}"/>
              </pc2:cmMkLst>
            </pc226:cmChg>
            <pc226:cmChg xmlns:pc226="http://schemas.microsoft.com/office/powerpoint/2022/06/main/command" chg="del">
              <pc226:chgData name="Josh Riley" userId="bc9d33eb-e5bb-4275-89ca-7673dbfd3606" providerId="ADAL" clId="{C02D9A1C-237B-4EA5-BC1D-CC6C7991A4F7}" dt="2024-08-08T00:14:13.058" v="35"/>
              <pc2:cmMkLst xmlns:pc2="http://schemas.microsoft.com/office/powerpoint/2019/9/main/command">
                <pc:docMk/>
                <pc:sldMk cId="0" sldId="533"/>
                <pc2:cmMk id="{42671AF1-6AE5-45EB-9C47-D8548167416F}"/>
              </pc2:cmMkLst>
            </pc226:cmChg>
          </p:ext>
        </pc:extLst>
      </pc:sldChg>
      <pc:sldChg chg="modSp mod delCm">
        <pc:chgData name="Josh Riley" userId="bc9d33eb-e5bb-4275-89ca-7673dbfd3606" providerId="ADAL" clId="{C02D9A1C-237B-4EA5-BC1D-CC6C7991A4F7}" dt="2024-08-08T03:42:16.974" v="1264" actId="1076"/>
        <pc:sldMkLst>
          <pc:docMk/>
          <pc:sldMk cId="0" sldId="545"/>
        </pc:sldMkLst>
        <pc:spChg chg="mod">
          <ac:chgData name="Josh Riley" userId="bc9d33eb-e5bb-4275-89ca-7673dbfd3606" providerId="ADAL" clId="{C02D9A1C-237B-4EA5-BC1D-CC6C7991A4F7}" dt="2024-08-08T03:42:16.974" v="1264" actId="1076"/>
          <ac:spMkLst>
            <pc:docMk/>
            <pc:sldMk cId="0" sldId="545"/>
            <ac:spMk id="8" creationId="{5405B226-8E29-BD4E-39B5-24F314CBB59E}"/>
          </ac:spMkLst>
        </pc:spChg>
        <pc:spChg chg="mod">
          <ac:chgData name="Josh Riley" userId="bc9d33eb-e5bb-4275-89ca-7673dbfd3606" providerId="ADAL" clId="{C02D9A1C-237B-4EA5-BC1D-CC6C7991A4F7}" dt="2024-08-08T03:42:16.974" v="1264" actId="1076"/>
          <ac:spMkLst>
            <pc:docMk/>
            <pc:sldMk cId="0" sldId="545"/>
            <ac:spMk id="12" creationId="{2B737888-DCA6-11D6-824B-AB7C39F7E9E1}"/>
          </ac:spMkLst>
        </pc:spChg>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09.122" v="31"/>
              <pc2:cmMkLst xmlns:pc2="http://schemas.microsoft.com/office/powerpoint/2019/9/main/command">
                <pc:docMk/>
                <pc:sldMk cId="0" sldId="545"/>
                <pc2:cmMk id="{128B3A0E-9068-4334-9E8F-252FF7920A24}"/>
              </pc2:cmMkLst>
            </pc226:cmChg>
            <pc226:cmChg xmlns:pc226="http://schemas.microsoft.com/office/powerpoint/2022/06/main/command" chg="del">
              <pc226:chgData name="Josh Riley" userId="bc9d33eb-e5bb-4275-89ca-7673dbfd3606" providerId="ADAL" clId="{C02D9A1C-237B-4EA5-BC1D-CC6C7991A4F7}" dt="2024-08-08T00:14:09.654" v="32"/>
              <pc2:cmMkLst xmlns:pc2="http://schemas.microsoft.com/office/powerpoint/2019/9/main/command">
                <pc:docMk/>
                <pc:sldMk cId="0" sldId="545"/>
                <pc2:cmMk id="{13298820-41B9-4992-8709-E4FA00630FA8}"/>
              </pc2:cmMkLst>
            </pc226:cmChg>
          </p:ext>
        </pc:extLst>
      </pc:sldChg>
      <pc:sldChg chg="modSp mod addCm delCm modCm">
        <pc:chgData name="Josh Riley" userId="bc9d33eb-e5bb-4275-89ca-7673dbfd3606" providerId="ADAL" clId="{C02D9A1C-237B-4EA5-BC1D-CC6C7991A4F7}" dt="2024-08-08T02:59:37.639" v="1223" actId="255"/>
        <pc:sldMkLst>
          <pc:docMk/>
          <pc:sldMk cId="0" sldId="554"/>
        </pc:sldMkLst>
        <pc:spChg chg="mod">
          <ac:chgData name="Josh Riley" userId="bc9d33eb-e5bb-4275-89ca-7673dbfd3606" providerId="ADAL" clId="{C02D9A1C-237B-4EA5-BC1D-CC6C7991A4F7}" dt="2024-08-08T02:59:37.639" v="1223" actId="255"/>
          <ac:spMkLst>
            <pc:docMk/>
            <pc:sldMk cId="0" sldId="554"/>
            <ac:spMk id="59394" creationId="{D6029370-DBB5-4EE1-981E-A6FC0485038C}"/>
          </ac:spMkLst>
        </pc:spChg>
        <pc:extLst>
          <p:ext xmlns:p="http://schemas.openxmlformats.org/presentationml/2006/main" uri="{D6D511B9-2390-475A-947B-AFAB55BFBCF1}">
            <pc226:cmChg xmlns:pc226="http://schemas.microsoft.com/office/powerpoint/2022/06/main/command" chg="add mod">
              <pc226:chgData name="Josh Riley" userId="bc9d33eb-e5bb-4275-89ca-7673dbfd3606" providerId="ADAL" clId="{C02D9A1C-237B-4EA5-BC1D-CC6C7991A4F7}" dt="2024-08-08T02:59:26.399" v="1220"/>
              <pc2:cmMkLst xmlns:pc2="http://schemas.microsoft.com/office/powerpoint/2019/9/main/command">
                <pc:docMk/>
                <pc:sldMk cId="0" sldId="554"/>
                <pc2:cmMk id="{8ED23926-6E05-411E-9BC9-7217C38E6309}"/>
              </pc2:cmMkLst>
            </pc226:cmChg>
            <pc226:cmChg xmlns:pc226="http://schemas.microsoft.com/office/powerpoint/2022/06/main/command" chg="del mod">
              <pc226:chgData name="Josh Riley" userId="bc9d33eb-e5bb-4275-89ca-7673dbfd3606" providerId="ADAL" clId="{C02D9A1C-237B-4EA5-BC1D-CC6C7991A4F7}" dt="2024-08-08T00:13:58.320" v="27"/>
              <pc2:cmMkLst xmlns:pc2="http://schemas.microsoft.com/office/powerpoint/2019/9/main/command">
                <pc:docMk/>
                <pc:sldMk cId="0" sldId="554"/>
                <pc2:cmMk id="{D52912EE-3B79-41CA-9919-66EFF6DC8D96}"/>
              </pc2:cmMkLst>
            </pc226:cmChg>
          </p:ext>
        </pc:extLst>
      </pc:sldChg>
      <pc:sldChg chg="delCm">
        <pc:chgData name="Josh Riley" userId="bc9d33eb-e5bb-4275-89ca-7673dbfd3606" providerId="ADAL" clId="{C02D9A1C-237B-4EA5-BC1D-CC6C7991A4F7}" dt="2024-08-08T00:14:16.589" v="38"/>
        <pc:sldMkLst>
          <pc:docMk/>
          <pc:sldMk cId="2366359294" sldId="557"/>
        </pc:sldMkLst>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15.536" v="36"/>
              <pc2:cmMkLst xmlns:pc2="http://schemas.microsoft.com/office/powerpoint/2019/9/main/command">
                <pc:docMk/>
                <pc:sldMk cId="2366359294" sldId="557"/>
                <pc2:cmMk id="{BDC1AF52-41FC-43C5-84D6-AD3976493D53}"/>
              </pc2:cmMkLst>
            </pc226:cmChg>
            <pc226:cmChg xmlns:pc226="http://schemas.microsoft.com/office/powerpoint/2022/06/main/command" chg="del">
              <pc226:chgData name="Josh Riley" userId="bc9d33eb-e5bb-4275-89ca-7673dbfd3606" providerId="ADAL" clId="{C02D9A1C-237B-4EA5-BC1D-CC6C7991A4F7}" dt="2024-08-08T00:14:16.155" v="37"/>
              <pc2:cmMkLst xmlns:pc2="http://schemas.microsoft.com/office/powerpoint/2019/9/main/command">
                <pc:docMk/>
                <pc:sldMk cId="2366359294" sldId="557"/>
                <pc2:cmMk id="{452D8E79-3B83-4434-9568-27505B7B228B}"/>
              </pc2:cmMkLst>
            </pc226:cmChg>
            <pc226:cmChg xmlns:pc226="http://schemas.microsoft.com/office/powerpoint/2022/06/main/command" chg="del">
              <pc226:chgData name="Josh Riley" userId="bc9d33eb-e5bb-4275-89ca-7673dbfd3606" providerId="ADAL" clId="{C02D9A1C-237B-4EA5-BC1D-CC6C7991A4F7}" dt="2024-08-08T00:14:16.589" v="38"/>
              <pc2:cmMkLst xmlns:pc2="http://schemas.microsoft.com/office/powerpoint/2019/9/main/command">
                <pc:docMk/>
                <pc:sldMk cId="2366359294" sldId="557"/>
                <pc2:cmMk id="{52D90FB9-C562-4021-B2DE-E562AB16C797}"/>
              </pc2:cmMkLst>
            </pc226:cmChg>
          </p:ext>
        </pc:extLst>
      </pc:sldChg>
      <pc:sldChg chg="delCm">
        <pc:chgData name="Josh Riley" userId="bc9d33eb-e5bb-4275-89ca-7673dbfd3606" providerId="ADAL" clId="{C02D9A1C-237B-4EA5-BC1D-CC6C7991A4F7}" dt="2024-08-08T00:14:25.954" v="41"/>
        <pc:sldMkLst>
          <pc:docMk/>
          <pc:sldMk cId="1422148384" sldId="558"/>
        </pc:sldMkLst>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25.009" v="40"/>
              <pc2:cmMkLst xmlns:pc2="http://schemas.microsoft.com/office/powerpoint/2019/9/main/command">
                <pc:docMk/>
                <pc:sldMk cId="1422148384" sldId="558"/>
                <pc2:cmMk id="{F8929C7F-2FEE-43AE-ABBC-692821263181}"/>
              </pc2:cmMkLst>
            </pc226:cmChg>
            <pc226:cmChg xmlns:pc226="http://schemas.microsoft.com/office/powerpoint/2022/06/main/command" chg="del">
              <pc226:chgData name="Josh Riley" userId="bc9d33eb-e5bb-4275-89ca-7673dbfd3606" providerId="ADAL" clId="{C02D9A1C-237B-4EA5-BC1D-CC6C7991A4F7}" dt="2024-08-08T00:14:24.128" v="39"/>
              <pc2:cmMkLst xmlns:pc2="http://schemas.microsoft.com/office/powerpoint/2019/9/main/command">
                <pc:docMk/>
                <pc:sldMk cId="1422148384" sldId="558"/>
                <pc2:cmMk id="{BE64D98A-AEEF-45E2-A28B-AD95FB61AA83}"/>
              </pc2:cmMkLst>
            </pc226:cmChg>
            <pc226:cmChg xmlns:pc226="http://schemas.microsoft.com/office/powerpoint/2022/06/main/command" chg="del">
              <pc226:chgData name="Josh Riley" userId="bc9d33eb-e5bb-4275-89ca-7673dbfd3606" providerId="ADAL" clId="{C02D9A1C-237B-4EA5-BC1D-CC6C7991A4F7}" dt="2024-08-08T00:14:25.954" v="41"/>
              <pc2:cmMkLst xmlns:pc2="http://schemas.microsoft.com/office/powerpoint/2019/9/main/command">
                <pc:docMk/>
                <pc:sldMk cId="1422148384" sldId="558"/>
                <pc2:cmMk id="{19A909CA-0483-4EF1-95D7-65037761B7E7}"/>
              </pc2:cmMkLst>
            </pc226:cmChg>
          </p:ext>
        </pc:extLst>
      </pc:sldChg>
      <pc:sldChg chg="delCm">
        <pc:chgData name="Josh Riley" userId="bc9d33eb-e5bb-4275-89ca-7673dbfd3606" providerId="ADAL" clId="{C02D9A1C-237B-4EA5-BC1D-CC6C7991A4F7}" dt="2024-08-08T00:14:02.843" v="29"/>
        <pc:sldMkLst>
          <pc:docMk/>
          <pc:sldMk cId="4133887649" sldId="560"/>
        </pc:sldMkLst>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02.246" v="28"/>
              <pc2:cmMkLst xmlns:pc2="http://schemas.microsoft.com/office/powerpoint/2019/9/main/command">
                <pc:docMk/>
                <pc:sldMk cId="4133887649" sldId="560"/>
                <pc2:cmMk id="{3DA87A5F-7079-4BA2-AA33-77FB3559878D}"/>
              </pc2:cmMkLst>
            </pc226:cmChg>
            <pc226:cmChg xmlns:pc226="http://schemas.microsoft.com/office/powerpoint/2022/06/main/command" chg="del">
              <pc226:chgData name="Josh Riley" userId="bc9d33eb-e5bb-4275-89ca-7673dbfd3606" providerId="ADAL" clId="{C02D9A1C-237B-4EA5-BC1D-CC6C7991A4F7}" dt="2024-08-08T00:14:02.843" v="29"/>
              <pc2:cmMkLst xmlns:pc2="http://schemas.microsoft.com/office/powerpoint/2019/9/main/command">
                <pc:docMk/>
                <pc:sldMk cId="4133887649" sldId="560"/>
                <pc2:cmMk id="{67145669-FF6A-4F6D-9C49-882CF8BD0255}"/>
              </pc2:cmMkLst>
            </pc226:cmChg>
          </p:ext>
        </pc:extLst>
      </pc:sldChg>
      <pc:sldChg chg="delCm">
        <pc:chgData name="Josh Riley" userId="bc9d33eb-e5bb-4275-89ca-7673dbfd3606" providerId="ADAL" clId="{C02D9A1C-237B-4EA5-BC1D-CC6C7991A4F7}" dt="2024-08-08T00:14:30.057" v="44"/>
        <pc:sldMkLst>
          <pc:docMk/>
          <pc:sldMk cId="868145048" sldId="561"/>
        </pc:sldMkLst>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29.067" v="42"/>
              <pc2:cmMkLst xmlns:pc2="http://schemas.microsoft.com/office/powerpoint/2019/9/main/command">
                <pc:docMk/>
                <pc:sldMk cId="868145048" sldId="561"/>
                <pc2:cmMk id="{38DE825D-AB43-49C8-9B1F-ED9EA6F4677A}"/>
              </pc2:cmMkLst>
            </pc226:cmChg>
            <pc226:cmChg xmlns:pc226="http://schemas.microsoft.com/office/powerpoint/2022/06/main/command" chg="del">
              <pc226:chgData name="Josh Riley" userId="bc9d33eb-e5bb-4275-89ca-7673dbfd3606" providerId="ADAL" clId="{C02D9A1C-237B-4EA5-BC1D-CC6C7991A4F7}" dt="2024-08-08T00:14:29.570" v="43"/>
              <pc2:cmMkLst xmlns:pc2="http://schemas.microsoft.com/office/powerpoint/2019/9/main/command">
                <pc:docMk/>
                <pc:sldMk cId="868145048" sldId="561"/>
                <pc2:cmMk id="{C3D11AA0-6790-4104-9AB5-7E5E31EC17EC}"/>
              </pc2:cmMkLst>
            </pc226:cmChg>
            <pc226:cmChg xmlns:pc226="http://schemas.microsoft.com/office/powerpoint/2022/06/main/command" chg="del">
              <pc226:chgData name="Josh Riley" userId="bc9d33eb-e5bb-4275-89ca-7673dbfd3606" providerId="ADAL" clId="{C02D9A1C-237B-4EA5-BC1D-CC6C7991A4F7}" dt="2024-08-08T00:14:30.057" v="44"/>
              <pc2:cmMkLst xmlns:pc2="http://schemas.microsoft.com/office/powerpoint/2019/9/main/command">
                <pc:docMk/>
                <pc:sldMk cId="868145048" sldId="561"/>
                <pc2:cmMk id="{567C32BA-515D-4C8C-A36A-0977797116CD}"/>
              </pc2:cmMkLst>
            </pc226:cmChg>
          </p:ext>
        </pc:extLst>
      </pc:sldChg>
      <pc:sldChg chg="modSp mod">
        <pc:chgData name="Josh Riley" userId="bc9d33eb-e5bb-4275-89ca-7673dbfd3606" providerId="ADAL" clId="{C02D9A1C-237B-4EA5-BC1D-CC6C7991A4F7}" dt="2024-08-08T03:43:10.503" v="1320" actId="2"/>
        <pc:sldMkLst>
          <pc:docMk/>
          <pc:sldMk cId="1713356621" sldId="563"/>
        </pc:sldMkLst>
        <pc:spChg chg="mod">
          <ac:chgData name="Josh Riley" userId="bc9d33eb-e5bb-4275-89ca-7673dbfd3606" providerId="ADAL" clId="{C02D9A1C-237B-4EA5-BC1D-CC6C7991A4F7}" dt="2024-08-08T03:43:10.503" v="1320" actId="2"/>
          <ac:spMkLst>
            <pc:docMk/>
            <pc:sldMk cId="1713356621" sldId="563"/>
            <ac:spMk id="5" creationId="{53ECF869-B7FC-0BAC-5587-A9A6A72E5605}"/>
          </ac:spMkLst>
        </pc:spChg>
      </pc:sldChg>
      <pc:sldChg chg="modSp mod">
        <pc:chgData name="Josh Riley" userId="bc9d33eb-e5bb-4275-89ca-7673dbfd3606" providerId="ADAL" clId="{C02D9A1C-237B-4EA5-BC1D-CC6C7991A4F7}" dt="2024-08-08T00:29:19.804" v="1076" actId="1076"/>
        <pc:sldMkLst>
          <pc:docMk/>
          <pc:sldMk cId="457107893" sldId="564"/>
        </pc:sldMkLst>
        <pc:spChg chg="mod">
          <ac:chgData name="Josh Riley" userId="bc9d33eb-e5bb-4275-89ca-7673dbfd3606" providerId="ADAL" clId="{C02D9A1C-237B-4EA5-BC1D-CC6C7991A4F7}" dt="2024-08-08T00:29:19.804" v="1076" actId="1076"/>
          <ac:spMkLst>
            <pc:docMk/>
            <pc:sldMk cId="457107893" sldId="564"/>
            <ac:spMk id="5" creationId="{5852DED0-4A25-35ED-8E9F-D94487FDEC40}"/>
          </ac:spMkLst>
        </pc:spChg>
      </pc:sldChg>
      <pc:sldChg chg="delSp modSp mod delCm">
        <pc:chgData name="Josh Riley" userId="bc9d33eb-e5bb-4275-89ca-7673dbfd3606" providerId="ADAL" clId="{C02D9A1C-237B-4EA5-BC1D-CC6C7991A4F7}" dt="2024-08-08T03:42:39.417" v="1284" actId="20577"/>
        <pc:sldMkLst>
          <pc:docMk/>
          <pc:sldMk cId="4053180432" sldId="565"/>
        </pc:sldMkLst>
        <pc:spChg chg="mod">
          <ac:chgData name="Josh Riley" userId="bc9d33eb-e5bb-4275-89ca-7673dbfd3606" providerId="ADAL" clId="{C02D9A1C-237B-4EA5-BC1D-CC6C7991A4F7}" dt="2024-08-08T03:42:39.417" v="1284" actId="20577"/>
          <ac:spMkLst>
            <pc:docMk/>
            <pc:sldMk cId="4053180432" sldId="565"/>
            <ac:spMk id="3" creationId="{215C56E3-AEEE-BA1B-B5F9-1BC1E97008F6}"/>
          </ac:spMkLst>
        </pc:spChg>
        <pc:spChg chg="del">
          <ac:chgData name="Josh Riley" userId="bc9d33eb-e5bb-4275-89ca-7673dbfd3606" providerId="ADAL" clId="{C02D9A1C-237B-4EA5-BC1D-CC6C7991A4F7}" dt="2024-08-08T03:38:43.848" v="1255" actId="478"/>
          <ac:spMkLst>
            <pc:docMk/>
            <pc:sldMk cId="4053180432" sldId="565"/>
            <ac:spMk id="5" creationId="{8245AA2C-4C21-88E8-43D7-1C65D97A9996}"/>
          </ac:spMkLst>
        </pc:spChg>
        <pc:spChg chg="del">
          <ac:chgData name="Josh Riley" userId="bc9d33eb-e5bb-4275-89ca-7673dbfd3606" providerId="ADAL" clId="{C02D9A1C-237B-4EA5-BC1D-CC6C7991A4F7}" dt="2024-08-08T03:38:43.848" v="1255" actId="478"/>
          <ac:spMkLst>
            <pc:docMk/>
            <pc:sldMk cId="4053180432" sldId="565"/>
            <ac:spMk id="6" creationId="{96B821E7-F971-7A73-59B9-250C4288331D}"/>
          </ac:spMkLst>
        </pc:spChg>
        <pc:spChg chg="mod">
          <ac:chgData name="Josh Riley" userId="bc9d33eb-e5bb-4275-89ca-7673dbfd3606" providerId="ADAL" clId="{C02D9A1C-237B-4EA5-BC1D-CC6C7991A4F7}" dt="2024-08-08T03:38:56.837" v="1258" actId="1076"/>
          <ac:spMkLst>
            <pc:docMk/>
            <pc:sldMk cId="4053180432" sldId="565"/>
            <ac:spMk id="8" creationId="{C9ED2BFC-B3ED-9F1F-16ED-41AB7939396B}"/>
          </ac:spMkLst>
        </pc:spChg>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06.704" v="30"/>
              <pc2:cmMkLst xmlns:pc2="http://schemas.microsoft.com/office/powerpoint/2019/9/main/command">
                <pc:docMk/>
                <pc:sldMk cId="4053180432" sldId="565"/>
                <pc2:cmMk id="{4C2CFDD4-849C-4FBF-8AC5-234890E90826}"/>
              </pc2:cmMkLst>
            </pc226:cmChg>
          </p:ext>
        </pc:extLst>
      </pc:sldChg>
      <pc:sldChg chg="addSp delSp modSp mod ord">
        <pc:chgData name="Josh Riley" userId="bc9d33eb-e5bb-4275-89ca-7673dbfd3606" providerId="ADAL" clId="{C02D9A1C-237B-4EA5-BC1D-CC6C7991A4F7}" dt="2024-08-08T01:56:24.683" v="1215" actId="255"/>
        <pc:sldMkLst>
          <pc:docMk/>
          <pc:sldMk cId="3584686781" sldId="567"/>
        </pc:sldMkLst>
        <pc:spChg chg="mod">
          <ac:chgData name="Josh Riley" userId="bc9d33eb-e5bb-4275-89ca-7673dbfd3606" providerId="ADAL" clId="{C02D9A1C-237B-4EA5-BC1D-CC6C7991A4F7}" dt="2024-08-08T01:53:18.179" v="1146" actId="20577"/>
          <ac:spMkLst>
            <pc:docMk/>
            <pc:sldMk cId="3584686781" sldId="567"/>
            <ac:spMk id="2" creationId="{8C2CE04E-F8C0-956B-48BC-4BD73CC82574}"/>
          </ac:spMkLst>
        </pc:spChg>
        <pc:spChg chg="mod">
          <ac:chgData name="Josh Riley" userId="bc9d33eb-e5bb-4275-89ca-7673dbfd3606" providerId="ADAL" clId="{C02D9A1C-237B-4EA5-BC1D-CC6C7991A4F7}" dt="2024-08-08T01:56:04.086" v="1213" actId="1076"/>
          <ac:spMkLst>
            <pc:docMk/>
            <pc:sldMk cId="3584686781" sldId="567"/>
            <ac:spMk id="5" creationId="{176A1A4D-1F3B-558F-43F7-F839B9F16787}"/>
          </ac:spMkLst>
        </pc:spChg>
        <pc:spChg chg="mod">
          <ac:chgData name="Josh Riley" userId="bc9d33eb-e5bb-4275-89ca-7673dbfd3606" providerId="ADAL" clId="{C02D9A1C-237B-4EA5-BC1D-CC6C7991A4F7}" dt="2024-08-08T01:56:04.086" v="1213" actId="1076"/>
          <ac:spMkLst>
            <pc:docMk/>
            <pc:sldMk cId="3584686781" sldId="567"/>
            <ac:spMk id="7" creationId="{39EBB0D1-E4DE-98CE-9D38-9EA4480779EC}"/>
          </ac:spMkLst>
        </pc:spChg>
        <pc:spChg chg="add del">
          <ac:chgData name="Josh Riley" userId="bc9d33eb-e5bb-4275-89ca-7673dbfd3606" providerId="ADAL" clId="{C02D9A1C-237B-4EA5-BC1D-CC6C7991A4F7}" dt="2024-08-08T01:52:02.516" v="1104" actId="22"/>
          <ac:spMkLst>
            <pc:docMk/>
            <pc:sldMk cId="3584686781" sldId="567"/>
            <ac:spMk id="8" creationId="{9FBF28F2-3554-2B14-3B95-1EC1B7264E15}"/>
          </ac:spMkLst>
        </pc:spChg>
        <pc:spChg chg="mod">
          <ac:chgData name="Josh Riley" userId="bc9d33eb-e5bb-4275-89ca-7673dbfd3606" providerId="ADAL" clId="{C02D9A1C-237B-4EA5-BC1D-CC6C7991A4F7}" dt="2024-08-08T01:56:04.086" v="1213" actId="1076"/>
          <ac:spMkLst>
            <pc:docMk/>
            <pc:sldMk cId="3584686781" sldId="567"/>
            <ac:spMk id="10" creationId="{6EF545BE-34C0-A496-B6CE-417C76B6CD56}"/>
          </ac:spMkLst>
        </pc:spChg>
        <pc:spChg chg="add mod">
          <ac:chgData name="Josh Riley" userId="bc9d33eb-e5bb-4275-89ca-7673dbfd3606" providerId="ADAL" clId="{C02D9A1C-237B-4EA5-BC1D-CC6C7991A4F7}" dt="2024-08-08T01:56:24.683" v="1215" actId="255"/>
          <ac:spMkLst>
            <pc:docMk/>
            <pc:sldMk cId="3584686781" sldId="567"/>
            <ac:spMk id="11" creationId="{025C598F-7E8B-B9CD-0EAB-ED80747C4A03}"/>
          </ac:spMkLst>
        </pc:spChg>
        <pc:spChg chg="mod">
          <ac:chgData name="Josh Riley" userId="bc9d33eb-e5bb-4275-89ca-7673dbfd3606" providerId="ADAL" clId="{C02D9A1C-237B-4EA5-BC1D-CC6C7991A4F7}" dt="2024-08-08T01:56:04.086" v="1213" actId="1076"/>
          <ac:spMkLst>
            <pc:docMk/>
            <pc:sldMk cId="3584686781" sldId="567"/>
            <ac:spMk id="15" creationId="{B5259FAB-6044-7599-DA16-C4C4DDEBC3C7}"/>
          </ac:spMkLst>
        </pc:spChg>
        <pc:spChg chg="mod">
          <ac:chgData name="Josh Riley" userId="bc9d33eb-e5bb-4275-89ca-7673dbfd3606" providerId="ADAL" clId="{C02D9A1C-237B-4EA5-BC1D-CC6C7991A4F7}" dt="2024-08-08T01:56:04.086" v="1213" actId="1076"/>
          <ac:spMkLst>
            <pc:docMk/>
            <pc:sldMk cId="3584686781" sldId="567"/>
            <ac:spMk id="20" creationId="{F971CC07-1542-A494-3874-78F782DC13E5}"/>
          </ac:spMkLst>
        </pc:spChg>
        <pc:spChg chg="mod">
          <ac:chgData name="Josh Riley" userId="bc9d33eb-e5bb-4275-89ca-7673dbfd3606" providerId="ADAL" clId="{C02D9A1C-237B-4EA5-BC1D-CC6C7991A4F7}" dt="2024-08-08T01:56:04.086" v="1213" actId="1076"/>
          <ac:spMkLst>
            <pc:docMk/>
            <pc:sldMk cId="3584686781" sldId="567"/>
            <ac:spMk id="21" creationId="{8F69FA9E-A9E8-192A-14EC-85A8EB04293A}"/>
          </ac:spMkLst>
        </pc:spChg>
        <pc:cxnChg chg="mod">
          <ac:chgData name="Josh Riley" userId="bc9d33eb-e5bb-4275-89ca-7673dbfd3606" providerId="ADAL" clId="{C02D9A1C-237B-4EA5-BC1D-CC6C7991A4F7}" dt="2024-08-08T01:56:04.086" v="1213" actId="1076"/>
          <ac:cxnSpMkLst>
            <pc:docMk/>
            <pc:sldMk cId="3584686781" sldId="567"/>
            <ac:cxnSpMk id="9" creationId="{C26C90DA-8E9D-7D68-F28C-B051F9D3D655}"/>
          </ac:cxnSpMkLst>
        </pc:cxnChg>
        <pc:cxnChg chg="mod">
          <ac:chgData name="Josh Riley" userId="bc9d33eb-e5bb-4275-89ca-7673dbfd3606" providerId="ADAL" clId="{C02D9A1C-237B-4EA5-BC1D-CC6C7991A4F7}" dt="2024-08-08T01:56:04.086" v="1213" actId="1076"/>
          <ac:cxnSpMkLst>
            <pc:docMk/>
            <pc:sldMk cId="3584686781" sldId="567"/>
            <ac:cxnSpMk id="17" creationId="{6F0E7A22-A30A-F0FB-3139-EDC86B3E33D4}"/>
          </ac:cxnSpMkLst>
        </pc:cxnChg>
        <pc:cxnChg chg="mod">
          <ac:chgData name="Josh Riley" userId="bc9d33eb-e5bb-4275-89ca-7673dbfd3606" providerId="ADAL" clId="{C02D9A1C-237B-4EA5-BC1D-CC6C7991A4F7}" dt="2024-08-08T01:56:04.086" v="1213" actId="1076"/>
          <ac:cxnSpMkLst>
            <pc:docMk/>
            <pc:sldMk cId="3584686781" sldId="567"/>
            <ac:cxnSpMk id="18" creationId="{5F4508F0-0E8E-ED56-04A9-C3B113554B96}"/>
          </ac:cxnSpMkLst>
        </pc:cxnChg>
        <pc:cxnChg chg="mod">
          <ac:chgData name="Josh Riley" userId="bc9d33eb-e5bb-4275-89ca-7673dbfd3606" providerId="ADAL" clId="{C02D9A1C-237B-4EA5-BC1D-CC6C7991A4F7}" dt="2024-08-08T01:56:04.086" v="1213" actId="1076"/>
          <ac:cxnSpMkLst>
            <pc:docMk/>
            <pc:sldMk cId="3584686781" sldId="567"/>
            <ac:cxnSpMk id="23" creationId="{2FF58DBD-4777-7535-1395-74F3583C83F9}"/>
          </ac:cxnSpMkLst>
        </pc:cxnChg>
      </pc:sldChg>
      <pc:sldChg chg="modSp mod">
        <pc:chgData name="Josh Riley" userId="bc9d33eb-e5bb-4275-89ca-7673dbfd3606" providerId="ADAL" clId="{C02D9A1C-237B-4EA5-BC1D-CC6C7991A4F7}" dt="2024-08-08T01:58:15.737" v="1219" actId="1035"/>
        <pc:sldMkLst>
          <pc:docMk/>
          <pc:sldMk cId="2384674286" sldId="568"/>
        </pc:sldMkLst>
        <pc:spChg chg="mod">
          <ac:chgData name="Josh Riley" userId="bc9d33eb-e5bb-4275-89ca-7673dbfd3606" providerId="ADAL" clId="{C02D9A1C-237B-4EA5-BC1D-CC6C7991A4F7}" dt="2024-08-08T01:58:15.737" v="1219" actId="1035"/>
          <ac:spMkLst>
            <pc:docMk/>
            <pc:sldMk cId="2384674286" sldId="568"/>
            <ac:spMk id="5" creationId="{5852DED0-4A25-35ED-8E9F-D94487FDEC40}"/>
          </ac:spMkLst>
        </pc:spChg>
      </pc:sldChg>
      <pc:sldChg chg="modSp mod delCm">
        <pc:chgData name="Josh Riley" userId="bc9d33eb-e5bb-4275-89ca-7673dbfd3606" providerId="ADAL" clId="{C02D9A1C-237B-4EA5-BC1D-CC6C7991A4F7}" dt="2024-08-08T03:42:51.853" v="1286" actId="2"/>
        <pc:sldMkLst>
          <pc:docMk/>
          <pc:sldMk cId="1606625913" sldId="569"/>
        </pc:sldMkLst>
        <pc:spChg chg="mod">
          <ac:chgData name="Josh Riley" userId="bc9d33eb-e5bb-4275-89ca-7673dbfd3606" providerId="ADAL" clId="{C02D9A1C-237B-4EA5-BC1D-CC6C7991A4F7}" dt="2024-08-08T03:42:51.853" v="1286" actId="2"/>
          <ac:spMkLst>
            <pc:docMk/>
            <pc:sldMk cId="1606625913" sldId="569"/>
            <ac:spMk id="3" creationId="{23F5229D-6187-F794-60EE-6A8B056CD355}"/>
          </ac:spMkLst>
        </pc:spChg>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35.801" v="46"/>
              <pc2:cmMkLst xmlns:pc2="http://schemas.microsoft.com/office/powerpoint/2019/9/main/command">
                <pc:docMk/>
                <pc:sldMk cId="1606625913" sldId="569"/>
                <pc2:cmMk id="{3924012B-ABDE-4FFC-B92C-AE7DEADD88DC}"/>
              </pc2:cmMkLst>
            </pc226:cmChg>
            <pc226:cmChg xmlns:pc226="http://schemas.microsoft.com/office/powerpoint/2022/06/main/command" chg="del">
              <pc226:chgData name="Josh Riley" userId="bc9d33eb-e5bb-4275-89ca-7673dbfd3606" providerId="ADAL" clId="{C02D9A1C-237B-4EA5-BC1D-CC6C7991A4F7}" dt="2024-08-08T00:14:35.234" v="45"/>
              <pc2:cmMkLst xmlns:pc2="http://schemas.microsoft.com/office/powerpoint/2019/9/main/command">
                <pc:docMk/>
                <pc:sldMk cId="1606625913" sldId="569"/>
                <pc2:cmMk id="{651D1733-8FAD-47D0-B81C-D066C9017739}"/>
              </pc2:cmMkLst>
            </pc226:cmChg>
          </p:ext>
        </pc:extLst>
      </pc:sldChg>
      <pc:sldChg chg="modSp mod">
        <pc:chgData name="Josh Riley" userId="bc9d33eb-e5bb-4275-89ca-7673dbfd3606" providerId="ADAL" clId="{C02D9A1C-237B-4EA5-BC1D-CC6C7991A4F7}" dt="2024-08-08T03:43:04.299" v="1304" actId="2"/>
        <pc:sldMkLst>
          <pc:docMk/>
          <pc:sldMk cId="1385529920" sldId="570"/>
        </pc:sldMkLst>
        <pc:spChg chg="mod">
          <ac:chgData name="Josh Riley" userId="bc9d33eb-e5bb-4275-89ca-7673dbfd3606" providerId="ADAL" clId="{C02D9A1C-237B-4EA5-BC1D-CC6C7991A4F7}" dt="2024-08-08T03:42:54.782" v="1288" actId="2"/>
          <ac:spMkLst>
            <pc:docMk/>
            <pc:sldMk cId="1385529920" sldId="570"/>
            <ac:spMk id="2" creationId="{D08850BD-41C7-2B73-B332-3FB82467C82B}"/>
          </ac:spMkLst>
        </pc:spChg>
        <pc:spChg chg="mod">
          <ac:chgData name="Josh Riley" userId="bc9d33eb-e5bb-4275-89ca-7673dbfd3606" providerId="ADAL" clId="{C02D9A1C-237B-4EA5-BC1D-CC6C7991A4F7}" dt="2024-08-08T03:43:04.299" v="1304" actId="2"/>
          <ac:spMkLst>
            <pc:docMk/>
            <pc:sldMk cId="1385529920" sldId="570"/>
            <ac:spMk id="5" creationId="{47F7A13E-00C1-685A-442B-4C4D9DB5236F}"/>
          </ac:spMkLst>
        </pc:spChg>
      </pc:sldChg>
      <pc:sldChg chg="del">
        <pc:chgData name="Josh Riley" userId="bc9d33eb-e5bb-4275-89ca-7673dbfd3606" providerId="ADAL" clId="{C02D9A1C-237B-4EA5-BC1D-CC6C7991A4F7}" dt="2024-08-08T00:14:53.794" v="49" actId="47"/>
        <pc:sldMkLst>
          <pc:docMk/>
          <pc:sldMk cId="2575148312" sldId="571"/>
        </pc:sldMkLst>
      </pc:sldChg>
      <pc:sldChg chg="delSp modSp mod ord">
        <pc:chgData name="Josh Riley" userId="bc9d33eb-e5bb-4275-89ca-7673dbfd3606" providerId="ADAL" clId="{C02D9A1C-237B-4EA5-BC1D-CC6C7991A4F7}" dt="2024-08-08T03:42:53.603" v="1287" actId="2"/>
        <pc:sldMkLst>
          <pc:docMk/>
          <pc:sldMk cId="144473363" sldId="572"/>
        </pc:sldMkLst>
        <pc:spChg chg="del">
          <ac:chgData name="Josh Riley" userId="bc9d33eb-e5bb-4275-89ca-7673dbfd3606" providerId="ADAL" clId="{C02D9A1C-237B-4EA5-BC1D-CC6C7991A4F7}" dt="2024-08-08T00:15:30.415" v="58" actId="21"/>
          <ac:spMkLst>
            <pc:docMk/>
            <pc:sldMk cId="144473363" sldId="572"/>
            <ac:spMk id="6" creationId="{00E4BB0D-A879-0523-9943-5F50B3BF4961}"/>
          </ac:spMkLst>
        </pc:spChg>
        <pc:spChg chg="mod">
          <ac:chgData name="Josh Riley" userId="bc9d33eb-e5bb-4275-89ca-7673dbfd3606" providerId="ADAL" clId="{C02D9A1C-237B-4EA5-BC1D-CC6C7991A4F7}" dt="2024-08-08T03:42:53.603" v="1287" actId="2"/>
          <ac:spMkLst>
            <pc:docMk/>
            <pc:sldMk cId="144473363" sldId="572"/>
            <ac:spMk id="8" creationId="{2584CB41-5E4F-8066-5C99-24C6EF9A99B8}"/>
          </ac:spMkLst>
        </pc:spChg>
      </pc:sldChg>
      <pc:sldChg chg="del delCm">
        <pc:chgData name="Josh Riley" userId="bc9d33eb-e5bb-4275-89ca-7673dbfd3606" providerId="ADAL" clId="{C02D9A1C-237B-4EA5-BC1D-CC6C7991A4F7}" dt="2024-08-08T00:14:59.061" v="50" actId="47"/>
        <pc:sldMkLst>
          <pc:docMk/>
          <pc:sldMk cId="2253226566" sldId="573"/>
        </pc:sldMkLst>
        <pc:extLst>
          <p:ext xmlns:p="http://schemas.openxmlformats.org/presentationml/2006/main" uri="{D6D511B9-2390-475A-947B-AFAB55BFBCF1}">
            <pc226:cmChg xmlns:pc226="http://schemas.microsoft.com/office/powerpoint/2022/06/main/command" chg="del">
              <pc226:chgData name="Josh Riley" userId="bc9d33eb-e5bb-4275-89ca-7673dbfd3606" providerId="ADAL" clId="{C02D9A1C-237B-4EA5-BC1D-CC6C7991A4F7}" dt="2024-08-08T00:14:40.950" v="48"/>
              <pc2:cmMkLst xmlns:pc2="http://schemas.microsoft.com/office/powerpoint/2019/9/main/command">
                <pc:docMk/>
                <pc:sldMk cId="2253226566" sldId="573"/>
                <pc2:cmMk id="{9133F409-0869-4C8A-BF03-FCCE87E9A9B7}"/>
              </pc2:cmMkLst>
            </pc226:cmChg>
            <pc226:cmChg xmlns:pc226="http://schemas.microsoft.com/office/powerpoint/2022/06/main/command" chg="del">
              <pc226:chgData name="Josh Riley" userId="bc9d33eb-e5bb-4275-89ca-7673dbfd3606" providerId="ADAL" clId="{C02D9A1C-237B-4EA5-BC1D-CC6C7991A4F7}" dt="2024-08-08T00:14:40.112" v="47"/>
              <pc2:cmMkLst xmlns:pc2="http://schemas.microsoft.com/office/powerpoint/2019/9/main/command">
                <pc:docMk/>
                <pc:sldMk cId="2253226566" sldId="573"/>
                <pc2:cmMk id="{A6781BA4-27B7-4E63-85F0-903F9A20E2ED}"/>
              </pc2:cmMkLst>
            </pc226:cmChg>
          </p:ext>
        </pc:extLst>
      </pc:sldChg>
      <pc:sldChg chg="del">
        <pc:chgData name="Josh Riley" userId="bc9d33eb-e5bb-4275-89ca-7673dbfd3606" providerId="ADAL" clId="{C02D9A1C-237B-4EA5-BC1D-CC6C7991A4F7}" dt="2024-08-08T00:15:03.486" v="53" actId="47"/>
        <pc:sldMkLst>
          <pc:docMk/>
          <pc:sldMk cId="471167461" sldId="574"/>
        </pc:sldMkLst>
      </pc:sldChg>
      <pc:sldChg chg="del">
        <pc:chgData name="Josh Riley" userId="bc9d33eb-e5bb-4275-89ca-7673dbfd3606" providerId="ADAL" clId="{C02D9A1C-237B-4EA5-BC1D-CC6C7991A4F7}" dt="2024-08-08T00:15:02.166" v="52" actId="47"/>
        <pc:sldMkLst>
          <pc:docMk/>
          <pc:sldMk cId="1788133498" sldId="575"/>
        </pc:sldMkLst>
      </pc:sldChg>
      <pc:sldChg chg="del">
        <pc:chgData name="Josh Riley" userId="bc9d33eb-e5bb-4275-89ca-7673dbfd3606" providerId="ADAL" clId="{C02D9A1C-237B-4EA5-BC1D-CC6C7991A4F7}" dt="2024-08-08T00:15:00.878" v="51" actId="47"/>
        <pc:sldMkLst>
          <pc:docMk/>
          <pc:sldMk cId="3388681404" sldId="576"/>
        </pc:sldMkLst>
      </pc:sldChg>
      <pc:sldChg chg="modSp del mod addCm modCm">
        <pc:chgData name="Josh Riley" userId="bc9d33eb-e5bb-4275-89ca-7673dbfd3606" providerId="ADAL" clId="{C02D9A1C-237B-4EA5-BC1D-CC6C7991A4F7}" dt="2024-08-08T01:51:53.352" v="1102" actId="47"/>
        <pc:sldMkLst>
          <pc:docMk/>
          <pc:sldMk cId="4276630497" sldId="578"/>
        </pc:sldMkLst>
        <pc:spChg chg="mod">
          <ac:chgData name="Josh Riley" userId="bc9d33eb-e5bb-4275-89ca-7673dbfd3606" providerId="ADAL" clId="{C02D9A1C-237B-4EA5-BC1D-CC6C7991A4F7}" dt="2024-08-08T01:51:49.499" v="1101" actId="20577"/>
          <ac:spMkLst>
            <pc:docMk/>
            <pc:sldMk cId="4276630497" sldId="578"/>
            <ac:spMk id="2" creationId="{72D76CA6-D313-D4D4-592A-A7C6A5D28755}"/>
          </ac:spMkLst>
        </pc:spChg>
        <pc:spChg chg="mod">
          <ac:chgData name="Josh Riley" userId="bc9d33eb-e5bb-4275-89ca-7673dbfd3606" providerId="ADAL" clId="{C02D9A1C-237B-4EA5-BC1D-CC6C7991A4F7}" dt="2024-08-08T01:51:47.005" v="1100" actId="20577"/>
          <ac:spMkLst>
            <pc:docMk/>
            <pc:sldMk cId="4276630497" sldId="578"/>
            <ac:spMk id="3" creationId="{436A435C-811D-3C48-922E-354AF594774F}"/>
          </ac:spMkLst>
        </pc:spChg>
        <pc:extLst>
          <p:ext xmlns:p="http://schemas.openxmlformats.org/presentationml/2006/main" uri="{D6D511B9-2390-475A-947B-AFAB55BFBCF1}">
            <pc226:cmChg xmlns:pc226="http://schemas.microsoft.com/office/powerpoint/2022/06/main/command" chg="add mod">
              <pc226:chgData name="Josh Riley" userId="bc9d33eb-e5bb-4275-89ca-7673dbfd3606" providerId="ADAL" clId="{C02D9A1C-237B-4EA5-BC1D-CC6C7991A4F7}" dt="2024-08-08T01:51:49.499" v="1101" actId="20577"/>
              <pc2:cmMkLst xmlns:pc2="http://schemas.microsoft.com/office/powerpoint/2019/9/main/command">
                <pc:docMk/>
                <pc:sldMk cId="4276630497" sldId="578"/>
                <pc2:cmMk id="{4C81EA81-9DE1-4CDF-BC0C-C429613ACEE8}"/>
              </pc2:cmMkLst>
            </pc226:cmChg>
          </p:ext>
        </pc:extLst>
      </pc:sldChg>
      <pc:sldChg chg="new del">
        <pc:chgData name="Josh Riley" userId="bc9d33eb-e5bb-4275-89ca-7673dbfd3606" providerId="ADAL" clId="{C02D9A1C-237B-4EA5-BC1D-CC6C7991A4F7}" dt="2024-08-08T00:15:53.569" v="63" actId="47"/>
        <pc:sldMkLst>
          <pc:docMk/>
          <pc:sldMk cId="3708123063" sldId="579"/>
        </pc:sldMkLst>
      </pc:sldChg>
      <pc:sldChg chg="addSp modSp add mod">
        <pc:chgData name="Josh Riley" userId="bc9d33eb-e5bb-4275-89ca-7673dbfd3606" providerId="ADAL" clId="{C02D9A1C-237B-4EA5-BC1D-CC6C7991A4F7}" dt="2024-08-08T00:27:12.895" v="1053" actId="12"/>
        <pc:sldMkLst>
          <pc:docMk/>
          <pc:sldMk cId="1470463143" sldId="580"/>
        </pc:sldMkLst>
        <pc:spChg chg="add mod">
          <ac:chgData name="Josh Riley" userId="bc9d33eb-e5bb-4275-89ca-7673dbfd3606" providerId="ADAL" clId="{C02D9A1C-237B-4EA5-BC1D-CC6C7991A4F7}" dt="2024-08-08T00:27:12.895" v="1053" actId="12"/>
          <ac:spMkLst>
            <pc:docMk/>
            <pc:sldMk cId="1470463143" sldId="580"/>
            <ac:spMk id="2" creationId="{BE0EB86E-FCD4-9468-C50A-23DCE516939D}"/>
          </ac:spMkLst>
        </pc:spChg>
        <pc:spChg chg="mod">
          <ac:chgData name="Josh Riley" userId="bc9d33eb-e5bb-4275-89ca-7673dbfd3606" providerId="ADAL" clId="{C02D9A1C-237B-4EA5-BC1D-CC6C7991A4F7}" dt="2024-08-08T00:27:05.544" v="1051" actId="1076"/>
          <ac:spMkLst>
            <pc:docMk/>
            <pc:sldMk cId="1470463143" sldId="580"/>
            <ac:spMk id="8" creationId="{2584CB41-5E4F-8066-5C99-24C6EF9A99B8}"/>
          </ac:spMkLst>
        </pc:spChg>
      </pc:sldChg>
    </pc:docChg>
  </pc:docChgLst>
  <pc:docChgLst>
    <pc:chgData name="Ben Woodham" userId="S::ben.woodham@comcom.govt.nz::a90f1ced-6246-422c-89ed-5e1a07b46a4e" providerId="AD" clId="Web-{3999EFEF-892E-05F3-84A6-C2B9D21E202C}"/>
    <pc:docChg chg="modSld">
      <pc:chgData name="Ben Woodham" userId="S::ben.woodham@comcom.govt.nz::a90f1ced-6246-422c-89ed-5e1a07b46a4e" providerId="AD" clId="Web-{3999EFEF-892E-05F3-84A6-C2B9D21E202C}" dt="2024-08-08T03:29:11.608" v="455" actId="20577"/>
      <pc:docMkLst>
        <pc:docMk/>
      </pc:docMkLst>
      <pc:sldChg chg="delSp modSp modCm">
        <pc:chgData name="Ben Woodham" userId="S::ben.woodham@comcom.govt.nz::a90f1ced-6246-422c-89ed-5e1a07b46a4e" providerId="AD" clId="Web-{3999EFEF-892E-05F3-84A6-C2B9D21E202C}" dt="2024-08-08T03:24:05.131" v="134"/>
        <pc:sldMkLst>
          <pc:docMk/>
          <pc:sldMk cId="0" sldId="533"/>
        </pc:sldMkLst>
        <pc:spChg chg="del mod">
          <ac:chgData name="Ben Woodham" userId="S::ben.woodham@comcom.govt.nz::a90f1ced-6246-422c-89ed-5e1a07b46a4e" providerId="AD" clId="Web-{3999EFEF-892E-05F3-84A6-C2B9D21E202C}" dt="2024-08-08T03:24:05.131" v="134"/>
          <ac:spMkLst>
            <pc:docMk/>
            <pc:sldMk cId="0" sldId="533"/>
            <ac:spMk id="8" creationId="{8245AA2C-4C21-88E8-43D7-1C65D97A9996}"/>
          </ac:spMkLst>
        </pc:spChg>
        <pc:spChg chg="del mod">
          <ac:chgData name="Ben Woodham" userId="S::ben.woodham@comcom.govt.nz::a90f1ced-6246-422c-89ed-5e1a07b46a4e" providerId="AD" clId="Web-{3999EFEF-892E-05F3-84A6-C2B9D21E202C}" dt="2024-08-08T03:24:05.131" v="133"/>
          <ac:spMkLst>
            <pc:docMk/>
            <pc:sldMk cId="0" sldId="533"/>
            <ac:spMk id="16" creationId="{96B821E7-F971-7A73-59B9-250C4288331D}"/>
          </ac:spMkLst>
        </pc:spChg>
        <pc:extLst>
          <p:ext xmlns:p="http://schemas.openxmlformats.org/presentationml/2006/main" uri="{D6D511B9-2390-475A-947B-AFAB55BFBCF1}">
            <pc226:cmChg xmlns:pc226="http://schemas.microsoft.com/office/powerpoint/2022/06/main/command" chg="mod">
              <pc226:chgData name="Ben Woodham" userId="S::ben.woodham@comcom.govt.nz::a90f1ced-6246-422c-89ed-5e1a07b46a4e" providerId="AD" clId="Web-{3999EFEF-892E-05F3-84A6-C2B9D21E202C}" dt="2024-08-08T03:23:42.630" v="127" actId="20577"/>
              <pc2:cmMkLst xmlns:pc2="http://schemas.microsoft.com/office/powerpoint/2019/9/main/command">
                <pc:docMk/>
                <pc:sldMk cId="0" sldId="533"/>
                <pc2:cmMk id="{CB372068-7156-4790-B8FD-A663E53B2E20}"/>
              </pc2:cmMkLst>
            </pc226:cmChg>
          </p:ext>
        </pc:extLst>
      </pc:sldChg>
      <pc:sldChg chg="modSp">
        <pc:chgData name="Ben Woodham" userId="S::ben.woodham@comcom.govt.nz::a90f1ced-6246-422c-89ed-5e1a07b46a4e" providerId="AD" clId="Web-{3999EFEF-892E-05F3-84A6-C2B9D21E202C}" dt="2024-08-08T03:22:03.143" v="55" actId="20577"/>
        <pc:sldMkLst>
          <pc:docMk/>
          <pc:sldMk cId="0" sldId="545"/>
        </pc:sldMkLst>
        <pc:spChg chg="mod">
          <ac:chgData name="Ben Woodham" userId="S::ben.woodham@comcom.govt.nz::a90f1ced-6246-422c-89ed-5e1a07b46a4e" providerId="AD" clId="Web-{3999EFEF-892E-05F3-84A6-C2B9D21E202C}" dt="2024-08-08T03:22:03.143" v="55" actId="20577"/>
          <ac:spMkLst>
            <pc:docMk/>
            <pc:sldMk cId="0" sldId="545"/>
            <ac:spMk id="11" creationId="{612B9333-3D10-1392-5739-B64C0E9C5B9B}"/>
          </ac:spMkLst>
        </pc:spChg>
      </pc:sldChg>
      <pc:sldChg chg="modSp modCm">
        <pc:chgData name="Ben Woodham" userId="S::ben.woodham@comcom.govt.nz::a90f1ced-6246-422c-89ed-5e1a07b46a4e" providerId="AD" clId="Web-{3999EFEF-892E-05F3-84A6-C2B9D21E202C}" dt="2024-08-08T03:20:12.374" v="2" actId="20577"/>
        <pc:sldMkLst>
          <pc:docMk/>
          <pc:sldMk cId="0" sldId="554"/>
        </pc:sldMkLst>
        <pc:spChg chg="mod">
          <ac:chgData name="Ben Woodham" userId="S::ben.woodham@comcom.govt.nz::a90f1ced-6246-422c-89ed-5e1a07b46a4e" providerId="AD" clId="Web-{3999EFEF-892E-05F3-84A6-C2B9D21E202C}" dt="2024-08-08T03:20:12.374" v="2" actId="20577"/>
          <ac:spMkLst>
            <pc:docMk/>
            <pc:sldMk cId="0" sldId="554"/>
            <ac:spMk id="59394" creationId="{D6029370-DBB5-4EE1-981E-A6FC0485038C}"/>
          </ac:spMkLst>
        </pc:spChg>
        <pc:extLst>
          <p:ext xmlns:p="http://schemas.openxmlformats.org/presentationml/2006/main" uri="{D6D511B9-2390-475A-947B-AFAB55BFBCF1}">
            <pc226:cmChg xmlns:pc226="http://schemas.microsoft.com/office/powerpoint/2022/06/main/command" chg="mod">
              <pc226:chgData name="Ben Woodham" userId="S::ben.woodham@comcom.govt.nz::a90f1ced-6246-422c-89ed-5e1a07b46a4e" providerId="AD" clId="Web-{3999EFEF-892E-05F3-84A6-C2B9D21E202C}" dt="2024-08-08T03:20:11.062" v="1" actId="20577"/>
              <pc2:cmMkLst xmlns:pc2="http://schemas.microsoft.com/office/powerpoint/2019/9/main/command">
                <pc:docMk/>
                <pc:sldMk cId="0" sldId="554"/>
                <pc2:cmMk id="{8ED23926-6E05-411E-9BC9-7217C38E6309}"/>
              </pc2:cmMkLst>
            </pc226:cmChg>
          </p:ext>
        </pc:extLst>
      </pc:sldChg>
      <pc:sldChg chg="modSp">
        <pc:chgData name="Ben Woodham" userId="S::ben.woodham@comcom.govt.nz::a90f1ced-6246-422c-89ed-5e1a07b46a4e" providerId="AD" clId="Web-{3999EFEF-892E-05F3-84A6-C2B9D21E202C}" dt="2024-08-08T03:28:26.388" v="453" actId="20577"/>
        <pc:sldMkLst>
          <pc:docMk/>
          <pc:sldMk cId="868145048" sldId="561"/>
        </pc:sldMkLst>
        <pc:spChg chg="mod">
          <ac:chgData name="Ben Woodham" userId="S::ben.woodham@comcom.govt.nz::a90f1ced-6246-422c-89ed-5e1a07b46a4e" providerId="AD" clId="Web-{3999EFEF-892E-05F3-84A6-C2B9D21E202C}" dt="2024-08-08T03:28:26.388" v="453" actId="20577"/>
          <ac:spMkLst>
            <pc:docMk/>
            <pc:sldMk cId="868145048" sldId="561"/>
            <ac:spMk id="5" creationId="{087C9AAE-D4C5-0057-CAF1-8CF42F1C7868}"/>
          </ac:spMkLst>
        </pc:spChg>
      </pc:sldChg>
      <pc:sldChg chg="addSp delSp modSp">
        <pc:chgData name="Ben Woodham" userId="S::ben.woodham@comcom.govt.nz::a90f1ced-6246-422c-89ed-5e1a07b46a4e" providerId="AD" clId="Web-{3999EFEF-892E-05F3-84A6-C2B9D21E202C}" dt="2024-08-08T03:24:42.100" v="178" actId="20577"/>
        <pc:sldMkLst>
          <pc:docMk/>
          <pc:sldMk cId="4053180432" sldId="565"/>
        </pc:sldMkLst>
        <pc:spChg chg="mod">
          <ac:chgData name="Ben Woodham" userId="S::ben.woodham@comcom.govt.nz::a90f1ced-6246-422c-89ed-5e1a07b46a4e" providerId="AD" clId="Web-{3999EFEF-892E-05F3-84A6-C2B9D21E202C}" dt="2024-08-08T03:21:11.251" v="34" actId="1076"/>
          <ac:spMkLst>
            <pc:docMk/>
            <pc:sldMk cId="4053180432" sldId="565"/>
            <ac:spMk id="2" creationId="{BA0C2E76-F1CC-0C05-2850-7FDF60727E28}"/>
          </ac:spMkLst>
        </pc:spChg>
        <pc:spChg chg="mod">
          <ac:chgData name="Ben Woodham" userId="S::ben.woodham@comcom.govt.nz::a90f1ced-6246-422c-89ed-5e1a07b46a4e" providerId="AD" clId="Web-{3999EFEF-892E-05F3-84A6-C2B9D21E202C}" dt="2024-08-08T03:24:22.100" v="140" actId="14100"/>
          <ac:spMkLst>
            <pc:docMk/>
            <pc:sldMk cId="4053180432" sldId="565"/>
            <ac:spMk id="3" creationId="{215C56E3-AEEE-BA1B-B5F9-1BC1E97008F6}"/>
          </ac:spMkLst>
        </pc:spChg>
        <pc:spChg chg="add mod">
          <ac:chgData name="Ben Woodham" userId="S::ben.woodham@comcom.govt.nz::a90f1ced-6246-422c-89ed-5e1a07b46a4e" providerId="AD" clId="Web-{3999EFEF-892E-05F3-84A6-C2B9D21E202C}" dt="2024-08-08T03:24:26.163" v="142" actId="1076"/>
          <ac:spMkLst>
            <pc:docMk/>
            <pc:sldMk cId="4053180432" sldId="565"/>
            <ac:spMk id="5" creationId="{8245AA2C-4C21-88E8-43D7-1C65D97A9996}"/>
          </ac:spMkLst>
        </pc:spChg>
        <pc:spChg chg="add mod">
          <ac:chgData name="Ben Woodham" userId="S::ben.woodham@comcom.govt.nz::a90f1ced-6246-422c-89ed-5e1a07b46a4e" providerId="AD" clId="Web-{3999EFEF-892E-05F3-84A6-C2B9D21E202C}" dt="2024-08-08T03:24:42.100" v="178" actId="20577"/>
          <ac:spMkLst>
            <pc:docMk/>
            <pc:sldMk cId="4053180432" sldId="565"/>
            <ac:spMk id="6" creationId="{96B821E7-F971-7A73-59B9-250C4288331D}"/>
          </ac:spMkLst>
        </pc:spChg>
        <pc:spChg chg="del">
          <ac:chgData name="Ben Woodham" userId="S::ben.woodham@comcom.govt.nz::a90f1ced-6246-422c-89ed-5e1a07b46a4e" providerId="AD" clId="Web-{3999EFEF-892E-05F3-84A6-C2B9D21E202C}" dt="2024-08-08T03:24:14.490" v="137"/>
          <ac:spMkLst>
            <pc:docMk/>
            <pc:sldMk cId="4053180432" sldId="565"/>
            <ac:spMk id="10" creationId="{8CAD7BB8-B338-3CE7-362D-FAE745F02777}"/>
          </ac:spMkLst>
        </pc:spChg>
      </pc:sldChg>
      <pc:sldChg chg="modSp">
        <pc:chgData name="Ben Woodham" userId="S::ben.woodham@comcom.govt.nz::a90f1ced-6246-422c-89ed-5e1a07b46a4e" providerId="AD" clId="Web-{3999EFEF-892E-05F3-84A6-C2B9D21E202C}" dt="2024-08-08T03:29:11.608" v="455" actId="20577"/>
        <pc:sldMkLst>
          <pc:docMk/>
          <pc:sldMk cId="3584686781" sldId="567"/>
        </pc:sldMkLst>
        <pc:spChg chg="mod">
          <ac:chgData name="Ben Woodham" userId="S::ben.woodham@comcom.govt.nz::a90f1ced-6246-422c-89ed-5e1a07b46a4e" providerId="AD" clId="Web-{3999EFEF-892E-05F3-84A6-C2B9D21E202C}" dt="2024-08-08T03:29:11.608" v="455" actId="20577"/>
          <ac:spMkLst>
            <pc:docMk/>
            <pc:sldMk cId="3584686781" sldId="567"/>
            <ac:spMk id="11" creationId="{025C598F-7E8B-B9CD-0EAB-ED80747C4A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6D35D-940F-F8B6-E11E-AE10BE1D55BE}"/>
              </a:ext>
            </a:extLst>
          </p:cNvPr>
          <p:cNvSpPr>
            <a:spLocks noGrp="1"/>
          </p:cNvSpPr>
          <p:nvPr>
            <p:ph type="hdr" sz="quarter"/>
          </p:nvPr>
        </p:nvSpPr>
        <p:spPr>
          <a:xfrm>
            <a:off x="0" y="0"/>
            <a:ext cx="6796088" cy="496888"/>
          </a:xfrm>
          <a:prstGeom prst="rect">
            <a:avLst/>
          </a:prstGeom>
        </p:spPr>
        <p:txBody>
          <a:bodyPr vert="horz" wrap="square" lIns="91433" tIns="45717" rIns="91433" bIns="45717" numCol="1" anchor="t" anchorCtr="0" compatLnSpc="1">
            <a:prstTxWarp prst="textNoShape">
              <a:avLst/>
            </a:prstTxWarp>
          </a:bodyPr>
          <a:lstStyle>
            <a:lvl1pPr eaLnBrk="1" hangingPunct="1">
              <a:defRPr sz="2000">
                <a:latin typeface="Calibri" pitchFamily="-65" charset="0"/>
                <a:ea typeface="ＭＳ Ｐゴシック" pitchFamily="-65" charset="-128"/>
                <a:cs typeface="+mn-cs"/>
              </a:defRPr>
            </a:lvl1pPr>
          </a:lstStyle>
          <a:p>
            <a:pPr>
              <a:defRPr/>
            </a:pPr>
            <a:endParaRPr lang="en-NZ"/>
          </a:p>
        </p:txBody>
      </p:sp>
      <p:sp>
        <p:nvSpPr>
          <p:cNvPr id="5" name="Slide Number Placeholder 4">
            <a:extLst>
              <a:ext uri="{FF2B5EF4-FFF2-40B4-BE49-F238E27FC236}">
                <a16:creationId xmlns:a16="http://schemas.microsoft.com/office/drawing/2014/main" id="{C5F56362-9A23-715B-B880-0FC00F66B666}"/>
              </a:ext>
            </a:extLst>
          </p:cNvPr>
          <p:cNvSpPr>
            <a:spLocks noGrp="1"/>
          </p:cNvSpPr>
          <p:nvPr>
            <p:ph type="sldNum" sz="quarter" idx="3"/>
          </p:nvPr>
        </p:nvSpPr>
        <p:spPr>
          <a:xfrm>
            <a:off x="3849688" y="9428163"/>
            <a:ext cx="2946400"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200"/>
            </a:lvl1pPr>
          </a:lstStyle>
          <a:p>
            <a:pPr>
              <a:defRPr/>
            </a:pPr>
            <a:fld id="{0F37DD24-97BF-9B45-9BAE-BBE21DC3955B}" type="slidenum">
              <a:rPr lang="en-NZ" altLang="en-US"/>
              <a:pPr>
                <a:defRPr/>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94140B6-0E08-5742-68FC-5A94D3A79AED}"/>
              </a:ext>
            </a:extLst>
          </p:cNvPr>
          <p:cNvSpPr>
            <a:spLocks noGrp="1" noRot="1" noChangeAspect="1"/>
          </p:cNvSpPr>
          <p:nvPr>
            <p:ph type="sldImg" idx="2"/>
          </p:nvPr>
        </p:nvSpPr>
        <p:spPr>
          <a:xfrm>
            <a:off x="396875" y="328613"/>
            <a:ext cx="5976938" cy="4138612"/>
          </a:xfrm>
          <a:prstGeom prst="rect">
            <a:avLst/>
          </a:prstGeom>
          <a:noFill/>
          <a:ln w="12700">
            <a:solidFill>
              <a:prstClr val="black"/>
            </a:solidFill>
          </a:ln>
        </p:spPr>
        <p:txBody>
          <a:bodyPr vert="horz" wrap="square" lIns="91433" tIns="45717" rIns="91433" bIns="45717"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2A1388FF-98C6-60CC-9883-D404F89AEC4A}"/>
              </a:ext>
            </a:extLst>
          </p:cNvPr>
          <p:cNvSpPr>
            <a:spLocks noGrp="1"/>
          </p:cNvSpPr>
          <p:nvPr>
            <p:ph type="body" sz="quarter" idx="3"/>
          </p:nvPr>
        </p:nvSpPr>
        <p:spPr>
          <a:xfrm>
            <a:off x="679450" y="4714875"/>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6DD60CE8-D0F0-E40E-F909-31A74F6CA001}"/>
              </a:ext>
            </a:extLst>
          </p:cNvPr>
          <p:cNvSpPr>
            <a:spLocks noGrp="1"/>
          </p:cNvSpPr>
          <p:nvPr>
            <p:ph type="sldNum" sz="quarter" idx="5"/>
          </p:nvPr>
        </p:nvSpPr>
        <p:spPr>
          <a:xfrm>
            <a:off x="6118225" y="9428163"/>
            <a:ext cx="677863" cy="496887"/>
          </a:xfrm>
          <a:prstGeom prst="rect">
            <a:avLst/>
          </a:prstGeom>
        </p:spPr>
        <p:txBody>
          <a:bodyPr vert="horz" wrap="square" lIns="91433" tIns="45717" rIns="91433" bIns="45717" numCol="1" anchor="b" anchorCtr="0" compatLnSpc="1">
            <a:prstTxWarp prst="textNoShape">
              <a:avLst/>
            </a:prstTxWarp>
          </a:bodyPr>
          <a:lstStyle>
            <a:lvl1pPr algn="r" eaLnBrk="1" hangingPunct="1">
              <a:defRPr sz="1000">
                <a:solidFill>
                  <a:schemeClr val="tx2"/>
                </a:solidFill>
                <a:latin typeface="Calibri" panose="020F0502020204030204" pitchFamily="34" charset="0"/>
              </a:defRPr>
            </a:lvl1pPr>
          </a:lstStyle>
          <a:p>
            <a:pPr>
              <a:defRPr/>
            </a:pPr>
            <a:fld id="{71F73910-99AD-FB47-81A0-40DA81BB1F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2pPr>
    <a:lvl3pPr marL="9144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3pPr>
    <a:lvl4pPr marL="13716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4pPr>
    <a:lvl5pPr marL="1828800"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40A8DA16-5FBD-45B6-C97E-0C7E03E7C6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lide Number Placeholder 3">
            <a:extLst>
              <a:ext uri="{FF2B5EF4-FFF2-40B4-BE49-F238E27FC236}">
                <a16:creationId xmlns:a16="http://schemas.microsoft.com/office/drawing/2014/main" id="{ECD20C1D-7A1C-9763-C2C2-0FEE26F799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99AD33CC-3615-CF47-AF11-BE2118160E0D}" type="slidenum">
              <a:rPr lang="en-US" altLang="en-US" sz="1000" smtClean="0">
                <a:solidFill>
                  <a:srgbClr val="1F497D"/>
                </a:solidFill>
              </a:rPr>
              <a:pPr>
                <a:spcBef>
                  <a:spcPct val="0"/>
                </a:spcBef>
              </a:pPr>
              <a:t>1</a:t>
            </a:fld>
            <a:endParaRPr lang="en-US" altLang="en-US" sz="1000">
              <a:solidFill>
                <a:srgbClr val="1F497D"/>
              </a:solidFill>
            </a:endParaRPr>
          </a:p>
        </p:txBody>
      </p:sp>
    </p:spTree>
  </p:cSld>
  <p:clrMapOvr>
    <a:masterClrMapping/>
  </p:clrMapOvr>
</p:notes>
</file>

<file path=ppt/notesSlides/notesSlide2.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8FCAE9D-31BB-4E1D-9EB2-886B5A47E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lide Number Placeholder 3">
            <a:extLst>
              <a:ext uri="{FF2B5EF4-FFF2-40B4-BE49-F238E27FC236}">
                <a16:creationId xmlns:a16="http://schemas.microsoft.com/office/drawing/2014/main" id="{2600214D-9761-4076-933E-4D08A498A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8C3471-1093-49B6-9B37-7E08AC94B0CB}" type="slidenum">
              <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8FCAE9D-31BB-4E1D-9EB2-886B5A47E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Slide Number Placeholder 3">
            <a:extLst>
              <a:ext uri="{FF2B5EF4-FFF2-40B4-BE49-F238E27FC236}">
                <a16:creationId xmlns:a16="http://schemas.microsoft.com/office/drawing/2014/main" id="{2600214D-9761-4076-933E-4D08A498A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8C3471-1093-49B6-9B37-7E08AC94B0CB}" type="slidenum">
              <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srgbClr val="1F497D"/>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83484937"/>
      </p:ext>
    </p:extLst>
  </p:cSld>
  <p:clrMapOvr>
    <a:masterClrMapping/>
  </p:clrMapOvr>
</p:notes>
</file>

<file path=ppt/notesSlides/notesSlide4.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4193B62-390A-7E4B-24D8-BE63FF655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a:extLst>
              <a:ext uri="{FF2B5EF4-FFF2-40B4-BE49-F238E27FC236}">
                <a16:creationId xmlns:a16="http://schemas.microsoft.com/office/drawing/2014/main" id="{77EA34A7-7B5F-9BCF-467C-BC94C2CCE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9C4FFC58-184D-5A47-87A0-6F574283AE6D}" type="slidenum">
              <a:rPr lang="en-US" altLang="en-US" sz="1000" smtClean="0">
                <a:solidFill>
                  <a:srgbClr val="1F497D"/>
                </a:solidFill>
              </a:rPr>
              <a:pPr>
                <a:spcBef>
                  <a:spcPct val="0"/>
                </a:spcBef>
              </a:pPr>
              <a:t>9</a:t>
            </a:fld>
            <a:endParaRPr lang="en-US" altLang="en-US" sz="1000">
              <a:solidFill>
                <a:srgbClr val="1F497D"/>
              </a:solidFill>
            </a:endParaRPr>
          </a:p>
        </p:txBody>
      </p:sp>
    </p:spTree>
  </p:cSld>
  <p:clrMapOvr>
    <a:masterClrMapping/>
  </p:clrMapOvr>
</p:notes>
</file>

<file path=ppt/notesSlides/notesSlide5.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4193B62-390A-7E4B-24D8-BE63FF655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a:extLst>
              <a:ext uri="{FF2B5EF4-FFF2-40B4-BE49-F238E27FC236}">
                <a16:creationId xmlns:a16="http://schemas.microsoft.com/office/drawing/2014/main" id="{77EA34A7-7B5F-9BCF-467C-BC94C2CCE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9C4FFC58-184D-5A47-87A0-6F574283AE6D}" type="slidenum">
              <a:rPr lang="en-US" altLang="en-US" sz="1000" smtClean="0">
                <a:solidFill>
                  <a:srgbClr val="1F497D"/>
                </a:solidFill>
              </a:rPr>
              <a:pPr>
                <a:spcBef>
                  <a:spcPct val="0"/>
                </a:spcBef>
              </a:pPr>
              <a:t>10</a:t>
            </a:fld>
            <a:endParaRPr lang="en-US" altLang="en-US" sz="1000">
              <a:solidFill>
                <a:srgbClr val="1F497D"/>
              </a:solidFill>
            </a:endParaRPr>
          </a:p>
        </p:txBody>
      </p:sp>
    </p:spTree>
    <p:extLst>
      <p:ext uri="{BB962C8B-B14F-4D97-AF65-F5344CB8AC3E}">
        <p14:creationId xmlns:p14="http://schemas.microsoft.com/office/powerpoint/2010/main" val="4051013866"/>
      </p:ext>
    </p:extLst>
  </p:cSld>
  <p:clrMapOvr>
    <a:masterClrMapping/>
  </p:clrMapOvr>
</p:notes>
</file>

<file path=ppt/notesSlides/notesSlide6.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4193B62-390A-7E4B-24D8-BE63FF655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a:extLst>
              <a:ext uri="{FF2B5EF4-FFF2-40B4-BE49-F238E27FC236}">
                <a16:creationId xmlns:a16="http://schemas.microsoft.com/office/drawing/2014/main" id="{77EA34A7-7B5F-9BCF-467C-BC94C2CCE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9C4FFC58-184D-5A47-87A0-6F574283AE6D}" type="slidenum">
              <a:rPr lang="en-US" altLang="en-US" sz="1000" smtClean="0">
                <a:solidFill>
                  <a:srgbClr val="1F497D"/>
                </a:solidFill>
              </a:rPr>
              <a:pPr>
                <a:spcBef>
                  <a:spcPct val="0"/>
                </a:spcBef>
              </a:pPr>
              <a:t>11</a:t>
            </a:fld>
            <a:endParaRPr lang="en-US" altLang="en-US" sz="1000">
              <a:solidFill>
                <a:srgbClr val="1F497D"/>
              </a:solidFill>
            </a:endParaRPr>
          </a:p>
        </p:txBody>
      </p:sp>
    </p:spTree>
    <p:extLst>
      <p:ext uri="{BB962C8B-B14F-4D97-AF65-F5344CB8AC3E}">
        <p14:creationId xmlns:p14="http://schemas.microsoft.com/office/powerpoint/2010/main" val="297580358"/>
      </p:ext>
    </p:extLst>
  </p:cSld>
  <p:clrMapOvr>
    <a:masterClrMapping/>
  </p:clrMapOvr>
</p:notes>
</file>

<file path=ppt/notesSlides/notesSlide7.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04193B62-390A-7E4B-24D8-BE63FF655C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a:extLst>
              <a:ext uri="{FF2B5EF4-FFF2-40B4-BE49-F238E27FC236}">
                <a16:creationId xmlns:a16="http://schemas.microsoft.com/office/drawing/2014/main" id="{77EA34A7-7B5F-9BCF-467C-BC94C2CCE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9C4FFC58-184D-5A47-87A0-6F574283AE6D}" type="slidenum">
              <a:rPr lang="en-US" altLang="en-US" sz="1000" smtClean="0">
                <a:solidFill>
                  <a:srgbClr val="1F497D"/>
                </a:solidFill>
              </a:rPr>
              <a:pPr>
                <a:spcBef>
                  <a:spcPct val="0"/>
                </a:spcBef>
              </a:pPr>
              <a:t>12</a:t>
            </a:fld>
            <a:endParaRPr lang="en-US" altLang="en-US" sz="1000">
              <a:solidFill>
                <a:srgbClr val="1F497D"/>
              </a:solidFill>
            </a:endParaRPr>
          </a:p>
        </p:txBody>
      </p:sp>
    </p:spTree>
    <p:extLst>
      <p:ext uri="{BB962C8B-B14F-4D97-AF65-F5344CB8AC3E}">
        <p14:creationId xmlns:p14="http://schemas.microsoft.com/office/powerpoint/2010/main" val="1751722618"/>
      </p:ext>
    </p:extLst>
  </p:cSld>
  <p:clrMapOvr>
    <a:masterClrMapping/>
  </p:clrMapOvr>
</p:notes>
</file>

<file path=ppt/notesSlides/notesSlide8.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E3BF008F-CE3E-9A65-BF00-035611175C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lide Number Placeholder 3">
            <a:extLst>
              <a:ext uri="{FF2B5EF4-FFF2-40B4-BE49-F238E27FC236}">
                <a16:creationId xmlns:a16="http://schemas.microsoft.com/office/drawing/2014/main" id="{1380FF84-B3FD-E681-967C-47DB460E0D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2"/>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2"/>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2"/>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2"/>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2"/>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2"/>
                </a:solidFill>
                <a:latin typeface="Calibri" panose="020F0502020204030204" pitchFamily="34" charset="0"/>
                <a:ea typeface="ＭＳ Ｐゴシック" panose="020B0600070205080204" pitchFamily="34" charset="-128"/>
              </a:defRPr>
            </a:lvl9pPr>
          </a:lstStyle>
          <a:p>
            <a:pPr>
              <a:spcBef>
                <a:spcPct val="0"/>
              </a:spcBef>
            </a:pPr>
            <a:fld id="{0D3F4D47-B199-2A42-A113-A21E47A4F10A}" type="slidenum">
              <a:rPr lang="en-US" altLang="en-US" sz="1000" smtClean="0">
                <a:solidFill>
                  <a:srgbClr val="1F497D"/>
                </a:solidFill>
              </a:rPr>
              <a:pPr>
                <a:spcBef>
                  <a:spcPct val="0"/>
                </a:spcBef>
              </a:pPr>
              <a:t>20</a:t>
            </a:fld>
            <a:endParaRPr lang="en-US" altLang="en-US" sz="100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omcom.govt.nz/" TargetMode="External"/><Relationship Id="rId2" Type="http://schemas.openxmlformats.org/officeDocument/2006/relationships/hyperlink" Target="mailto:contact@comcom.govt.nz"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omcom.govt.nz/" TargetMode="External"/><Relationship Id="rId2" Type="http://schemas.openxmlformats.org/officeDocument/2006/relationships/hyperlink" Target="mailto:contact@comcom.govt.nz" TargetMode="External"/><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5"/>
          <p:cNvSpPr>
            <a:spLocks noGrp="1"/>
          </p:cNvSpPr>
          <p:nvPr>
            <p:ph type="body" sz="quarter" idx="11"/>
          </p:nvPr>
        </p:nvSpPr>
        <p:spPr>
          <a:xfrm>
            <a:off x="941415"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vl3pPr>
              <a:defRPr>
                <a:latin typeface="Arial"/>
                <a:cs typeface="Arial"/>
              </a:defRPr>
            </a:lvl3pPr>
            <a:lvl4pPr>
              <a:defRPr>
                <a:latin typeface="Arial"/>
                <a:cs typeface="Arial"/>
              </a:defRPr>
            </a:lvl4pPr>
            <a:lvl5pPr marL="1252538" indent="-447675">
              <a:buFont typeface="Lucida Grande"/>
              <a:buChar cha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ABBC1817-909C-9AE8-6107-33063045B9AB}"/>
              </a:ext>
            </a:extLst>
          </p:cNvPr>
          <p:cNvSpPr>
            <a:spLocks noGrp="1"/>
          </p:cNvSpPr>
          <p:nvPr>
            <p:ph type="sldNum" sz="quarter" idx="12"/>
          </p:nvPr>
        </p:nvSpPr>
        <p:spPr/>
        <p:txBody>
          <a:bodyPr/>
          <a:lstStyle>
            <a:lvl1pPr>
              <a:defRPr/>
            </a:lvl1pPr>
          </a:lstStyle>
          <a:p>
            <a:pPr>
              <a:defRPr/>
            </a:pPr>
            <a:fld id="{1565EA62-1CC4-7840-9BB2-F017F5D9E563}" type="slidenum">
              <a:rPr lang="en-US" altLang="en-US"/>
              <a:pPr>
                <a:defRPr/>
              </a:pPr>
              <a:t>‹#›</a:t>
            </a:fld>
            <a:endParaRPr lang="en-US" altLang="en-US"/>
          </a:p>
        </p:txBody>
      </p:sp>
    </p:spTree>
    <p:extLst>
      <p:ext uri="{BB962C8B-B14F-4D97-AF65-F5344CB8AC3E}">
        <p14:creationId xmlns:p14="http://schemas.microsoft.com/office/powerpoint/2010/main" val="202841733"/>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Main p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D40B2-55F9-C359-A777-370B776227CD}"/>
              </a:ext>
            </a:extLst>
          </p:cNvPr>
          <p:cNvSpPr txBox="1">
            <a:spLocks noChangeArrowheads="1"/>
          </p:cNvSpPr>
          <p:nvPr userDrawn="1"/>
        </p:nvSpPr>
        <p:spPr bwMode="auto">
          <a:xfrm>
            <a:off x="5232400" y="1778000"/>
            <a:ext cx="184150" cy="36988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US" sz="1800"/>
          </a:p>
        </p:txBody>
      </p:sp>
      <p:sp>
        <p:nvSpPr>
          <p:cNvPr id="10" name="Text Placeholder 24"/>
          <p:cNvSpPr>
            <a:spLocks noGrp="1"/>
          </p:cNvSpPr>
          <p:nvPr>
            <p:ph type="body" sz="quarter" idx="10"/>
          </p:nvPr>
        </p:nvSpPr>
        <p:spPr>
          <a:xfrm>
            <a:off x="522370" y="447086"/>
            <a:ext cx="7131497" cy="1059983"/>
          </a:xfrm>
          <a:prstGeom prst="rect">
            <a:avLst/>
          </a:prstGeom>
          <a:noFill/>
        </p:spPr>
        <p:txBody>
          <a:bodyPr/>
          <a:lstStyle>
            <a:lvl1pPr marL="0" indent="0">
              <a:lnSpc>
                <a:spcPct val="70000"/>
              </a:lnSpc>
              <a:buFontTx/>
              <a:buNone/>
              <a:defRPr sz="3600" b="0" cap="none" baseline="0">
                <a:solidFill>
                  <a:schemeClr val="tx2">
                    <a:lumMod val="85000"/>
                    <a:lumOff val="15000"/>
                  </a:schemeClr>
                </a:solidFill>
                <a:latin typeface="Calibri" pitchFamily="34" charset="0"/>
              </a:defRPr>
            </a:lvl1pPr>
          </a:lstStyle>
          <a:p>
            <a:pPr lvl="0"/>
            <a:r>
              <a:rPr lang="en-US"/>
              <a:t>Click to edit Master text styles</a:t>
            </a:r>
          </a:p>
        </p:txBody>
      </p:sp>
      <p:sp>
        <p:nvSpPr>
          <p:cNvPr id="3" name="Text Placeholder 2"/>
          <p:cNvSpPr>
            <a:spLocks noGrp="1"/>
          </p:cNvSpPr>
          <p:nvPr>
            <p:ph type="body" sz="quarter" idx="15"/>
          </p:nvPr>
        </p:nvSpPr>
        <p:spPr>
          <a:xfrm>
            <a:off x="525463" y="1516065"/>
            <a:ext cx="8821737" cy="4318000"/>
          </a:xfrm>
          <a:prstGeom prst="rect">
            <a:avLst/>
          </a:prstGeom>
        </p:spPr>
        <p:txBody>
          <a:bodyPr/>
          <a:lstStyle>
            <a:lvl1pPr marL="457200" indent="-457200">
              <a:buSzPct val="120000"/>
              <a:buFont typeface="Arial"/>
              <a:buChar char="•"/>
              <a:defRPr baseline="0">
                <a:latin typeface="+mn-lt"/>
                <a:cs typeface="Arial"/>
              </a:defRPr>
            </a:lvl1pPr>
            <a:lvl2pPr marL="896938" indent="-447675">
              <a:buSzPct val="70000"/>
              <a:buFont typeface="Courier New"/>
              <a:buChar char="o"/>
              <a:defRPr baseline="0">
                <a:latin typeface="+mn-lt"/>
                <a:cs typeface="Arial"/>
              </a:defRPr>
            </a:lvl2pPr>
            <a:lvl3pPr marL="1354138" indent="-457200">
              <a:buSzPct val="100000"/>
              <a:buFont typeface="Lucida Grande"/>
              <a:buChar char="–"/>
              <a:defRPr baseline="0">
                <a:latin typeface="+mn-lt"/>
                <a:cs typeface="Arial"/>
              </a:defRPr>
            </a:lvl3pPr>
            <a:lvl4pPr marL="355600" indent="0">
              <a:buNone/>
              <a:defRPr/>
            </a:lvl4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AD98024A-BE88-BD3D-A1E3-5E5E1BE2A8B2}"/>
              </a:ext>
            </a:extLst>
          </p:cNvPr>
          <p:cNvSpPr>
            <a:spLocks noGrp="1"/>
          </p:cNvSpPr>
          <p:nvPr>
            <p:ph type="sldNum" sz="quarter" idx="16"/>
          </p:nvPr>
        </p:nvSpPr>
        <p:spPr/>
        <p:txBody>
          <a:bodyPr/>
          <a:lstStyle>
            <a:lvl1pPr>
              <a:defRPr/>
            </a:lvl1pPr>
          </a:lstStyle>
          <a:p>
            <a:pPr>
              <a:defRPr/>
            </a:pPr>
            <a:fld id="{632CEC48-5BB5-E84D-BFEA-19C8F49B6DA5}" type="slidenum">
              <a:rPr lang="en-US" altLang="en-US"/>
              <a:pPr>
                <a:defRPr/>
              </a:pPr>
              <a:t>‹#›</a:t>
            </a:fld>
            <a:endParaRPr lang="en-US" altLang="en-US"/>
          </a:p>
        </p:txBody>
      </p:sp>
    </p:spTree>
    <p:extLst>
      <p:ext uri="{BB962C8B-B14F-4D97-AF65-F5344CB8AC3E}">
        <p14:creationId xmlns:p14="http://schemas.microsoft.com/office/powerpoint/2010/main" val="3901695283"/>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2791E-FB84-5267-15C4-E462910D8549}"/>
              </a:ext>
            </a:extLst>
          </p:cNvPr>
          <p:cNvSpPr txBox="1">
            <a:spLocks noChangeArrowheads="1"/>
          </p:cNvSpPr>
          <p:nvPr userDrawn="1"/>
        </p:nvSpPr>
        <p:spPr bwMode="auto">
          <a:xfrm>
            <a:off x="539750" y="382588"/>
            <a:ext cx="6945313" cy="508000"/>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70000"/>
              </a:lnSpc>
              <a:defRPr/>
            </a:pPr>
            <a:r>
              <a:rPr lang="en-US" sz="3600">
                <a:solidFill>
                  <a:srgbClr val="000000"/>
                </a:solidFill>
                <a:latin typeface="Calibri" pitchFamily="-65" charset="0"/>
              </a:rPr>
              <a:t>Contact us</a:t>
            </a:r>
          </a:p>
        </p:txBody>
      </p:sp>
      <p:sp>
        <p:nvSpPr>
          <p:cNvPr id="3" name="TextBox 2">
            <a:extLst>
              <a:ext uri="{FF2B5EF4-FFF2-40B4-BE49-F238E27FC236}">
                <a16:creationId xmlns:a16="http://schemas.microsoft.com/office/drawing/2014/main" id="{698557F9-DEC4-4411-DC60-C2FDCFFF9328}"/>
              </a:ext>
            </a:extLst>
          </p:cNvPr>
          <p:cNvSpPr txBox="1">
            <a:spLocks noChangeArrowheads="1"/>
          </p:cNvSpPr>
          <p:nvPr userDrawn="1"/>
        </p:nvSpPr>
        <p:spPr bwMode="auto">
          <a:xfrm>
            <a:off x="547688" y="1617663"/>
            <a:ext cx="7410450" cy="2892425"/>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2600">
                <a:solidFill>
                  <a:srgbClr val="5F5F5F"/>
                </a:solidFill>
                <a:latin typeface="Calibri" pitchFamily="-65" charset="0"/>
              </a:rPr>
              <a:t>CALL	the Contact Centre on </a:t>
            </a:r>
            <a:r>
              <a:rPr lang="en-US" sz="2600" b="1">
                <a:solidFill>
                  <a:srgbClr val="5F5F5F"/>
                </a:solidFill>
                <a:latin typeface="Calibri" pitchFamily="-65" charset="0"/>
              </a:rPr>
              <a:t>0800 943 600</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WRITE	to Contact Centre, PO Box 2351, Wellington</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EMAIL	</a:t>
            </a:r>
            <a:r>
              <a:rPr lang="en-US" sz="2600">
                <a:solidFill>
                  <a:srgbClr val="5F5F5F"/>
                </a:solidFill>
                <a:latin typeface="Calibri" pitchFamily="-65" charset="0"/>
                <a:hlinkClick r:id="rId2"/>
              </a:rPr>
              <a:t>contact@comcom.govt.nz</a:t>
            </a:r>
            <a:endParaRPr lang="en-US" sz="2600">
              <a:solidFill>
                <a:srgbClr val="5F5F5F"/>
              </a:solidFill>
              <a:latin typeface="Calibri" pitchFamily="-65" charset="0"/>
            </a:endParaRP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VISIT	</a:t>
            </a:r>
            <a:r>
              <a:rPr lang="en-US" sz="2600">
                <a:solidFill>
                  <a:srgbClr val="5F5F5F"/>
                </a:solidFill>
                <a:latin typeface="Calibri" pitchFamily="-65" charset="0"/>
                <a:hlinkClick r:id="rId3"/>
              </a:rPr>
              <a:t>www.comcom.govt.nz</a:t>
            </a:r>
            <a:endParaRPr lang="en-US" sz="2600">
              <a:solidFill>
                <a:srgbClr val="5F5F5F"/>
              </a:solidFill>
              <a:latin typeface="Calibri" pitchFamily="-65" charset="0"/>
            </a:endParaRPr>
          </a:p>
        </p:txBody>
      </p:sp>
      <p:sp>
        <p:nvSpPr>
          <p:cNvPr id="4" name="Slide Number Placeholder 5">
            <a:extLst>
              <a:ext uri="{FF2B5EF4-FFF2-40B4-BE49-F238E27FC236}">
                <a16:creationId xmlns:a16="http://schemas.microsoft.com/office/drawing/2014/main" id="{9E50DBC1-C54E-3231-9005-C4F89763E4DA}"/>
              </a:ext>
            </a:extLst>
          </p:cNvPr>
          <p:cNvSpPr>
            <a:spLocks noGrp="1"/>
          </p:cNvSpPr>
          <p:nvPr>
            <p:ph type="sldNum" sz="quarter" idx="10"/>
          </p:nvPr>
        </p:nvSpPr>
        <p:spPr/>
        <p:txBody>
          <a:bodyPr/>
          <a:lstStyle>
            <a:lvl1pPr>
              <a:defRPr/>
            </a:lvl1pPr>
          </a:lstStyle>
          <a:p>
            <a:pPr>
              <a:defRPr/>
            </a:pPr>
            <a:fld id="{7A72C33B-9F06-9D4C-BFB6-7B9FB32739F5}" type="slidenum">
              <a:rPr lang="en-US" altLang="en-US"/>
              <a:pPr>
                <a:defRPr/>
              </a:pPr>
              <a:t>‹#›</a:t>
            </a:fld>
            <a:endParaRPr lang="en-US" altLang="en-US"/>
          </a:p>
        </p:txBody>
      </p:sp>
    </p:spTree>
    <p:extLst>
      <p:ext uri="{BB962C8B-B14F-4D97-AF65-F5344CB8AC3E}">
        <p14:creationId xmlns:p14="http://schemas.microsoft.com/office/powerpoint/2010/main" val="2927650948"/>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5"/>
          <p:cNvSpPr>
            <a:spLocks noGrp="1"/>
          </p:cNvSpPr>
          <p:nvPr>
            <p:ph type="body" sz="quarter" idx="11"/>
          </p:nvPr>
        </p:nvSpPr>
        <p:spPr>
          <a:xfrm>
            <a:off x="941415"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vl3pPr>
              <a:defRPr>
                <a:latin typeface="Arial"/>
                <a:cs typeface="Arial"/>
              </a:defRPr>
            </a:lvl3pPr>
            <a:lvl4pPr>
              <a:defRPr>
                <a:latin typeface="Arial"/>
                <a:cs typeface="Arial"/>
              </a:defRPr>
            </a:lvl4pPr>
            <a:lvl5pPr marL="1252538" indent="-447675">
              <a:buFont typeface="Lucida Grande"/>
              <a:buChar cha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5">
            <a:extLst>
              <a:ext uri="{FF2B5EF4-FFF2-40B4-BE49-F238E27FC236}">
                <a16:creationId xmlns:a16="http://schemas.microsoft.com/office/drawing/2014/main" id="{E26720A2-FFBA-437E-8C73-71869F807147}"/>
              </a:ext>
            </a:extLst>
          </p:cNvPr>
          <p:cNvSpPr>
            <a:spLocks noGrp="1"/>
          </p:cNvSpPr>
          <p:nvPr>
            <p:ph type="sldNum" sz="quarter" idx="12"/>
          </p:nvPr>
        </p:nvSpPr>
        <p:spPr/>
        <p:txBody>
          <a:bodyPr/>
          <a:lstStyle>
            <a:lvl1pPr>
              <a:defRPr/>
            </a:lvl1pPr>
          </a:lstStyle>
          <a:p>
            <a:fld id="{DEE06253-DBEC-4C85-915D-6A0A7931C39A}" type="slidenum">
              <a:rPr lang="en-US" altLang="en-US"/>
              <a:pPr/>
              <a:t>‹#›</a:t>
            </a:fld>
            <a:endParaRPr lang="en-US" altLang="en-US"/>
          </a:p>
        </p:txBody>
      </p:sp>
    </p:spTree>
    <p:extLst>
      <p:ext uri="{BB962C8B-B14F-4D97-AF65-F5344CB8AC3E}">
        <p14:creationId xmlns:p14="http://schemas.microsoft.com/office/powerpoint/2010/main" val="2054320511"/>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Main page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4E29F0-BD54-4522-917A-342DA0314798}"/>
              </a:ext>
            </a:extLst>
          </p:cNvPr>
          <p:cNvSpPr txBox="1">
            <a:spLocks noChangeArrowheads="1"/>
          </p:cNvSpPr>
          <p:nvPr userDrawn="1"/>
        </p:nvSpPr>
        <p:spPr bwMode="auto">
          <a:xfrm>
            <a:off x="5232400" y="1778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endParaRPr lang="en-US" sz="1800"/>
          </a:p>
        </p:txBody>
      </p:sp>
      <p:sp>
        <p:nvSpPr>
          <p:cNvPr id="10" name="Text Placeholder 24"/>
          <p:cNvSpPr>
            <a:spLocks noGrp="1"/>
          </p:cNvSpPr>
          <p:nvPr>
            <p:ph type="body" sz="quarter" idx="10"/>
          </p:nvPr>
        </p:nvSpPr>
        <p:spPr>
          <a:xfrm>
            <a:off x="522370" y="447086"/>
            <a:ext cx="7131497" cy="1059983"/>
          </a:xfrm>
          <a:prstGeom prst="rect">
            <a:avLst/>
          </a:prstGeom>
          <a:noFill/>
        </p:spPr>
        <p:txBody>
          <a:bodyPr/>
          <a:lstStyle>
            <a:lvl1pPr marL="0" indent="0">
              <a:lnSpc>
                <a:spcPct val="70000"/>
              </a:lnSpc>
              <a:buFontTx/>
              <a:buNone/>
              <a:defRPr sz="3600" b="0" cap="none" baseline="0">
                <a:solidFill>
                  <a:schemeClr val="tx2">
                    <a:lumMod val="85000"/>
                    <a:lumOff val="15000"/>
                  </a:schemeClr>
                </a:solidFill>
                <a:latin typeface="Calibri" pitchFamily="34" charset="0"/>
              </a:defRPr>
            </a:lvl1pPr>
          </a:lstStyle>
          <a:p>
            <a:pPr lvl="0"/>
            <a:r>
              <a:rPr lang="en-US"/>
              <a:t>Click to edit Master text styles</a:t>
            </a:r>
          </a:p>
        </p:txBody>
      </p:sp>
      <p:sp>
        <p:nvSpPr>
          <p:cNvPr id="3" name="Text Placeholder 2"/>
          <p:cNvSpPr>
            <a:spLocks noGrp="1"/>
          </p:cNvSpPr>
          <p:nvPr>
            <p:ph type="body" sz="quarter" idx="15"/>
          </p:nvPr>
        </p:nvSpPr>
        <p:spPr>
          <a:xfrm>
            <a:off x="525463" y="1516065"/>
            <a:ext cx="8821737" cy="4318000"/>
          </a:xfrm>
          <a:prstGeom prst="rect">
            <a:avLst/>
          </a:prstGeom>
        </p:spPr>
        <p:txBody>
          <a:bodyPr/>
          <a:lstStyle>
            <a:lvl1pPr marL="457200" indent="-457200">
              <a:buSzPct val="120000"/>
              <a:buFont typeface="Arial"/>
              <a:buChar char="•"/>
              <a:defRPr baseline="0">
                <a:latin typeface="+mn-lt"/>
                <a:cs typeface="Arial"/>
              </a:defRPr>
            </a:lvl1pPr>
            <a:lvl2pPr marL="896938" indent="-447675">
              <a:buSzPct val="70000"/>
              <a:buFont typeface="Courier New"/>
              <a:buChar char="o"/>
              <a:defRPr baseline="0">
                <a:latin typeface="+mn-lt"/>
                <a:cs typeface="Arial"/>
              </a:defRPr>
            </a:lvl2pPr>
            <a:lvl3pPr marL="1354138" indent="-457200">
              <a:buSzPct val="100000"/>
              <a:buFont typeface="Lucida Grande"/>
              <a:buChar char="–"/>
              <a:defRPr baseline="0">
                <a:latin typeface="+mn-lt"/>
                <a:cs typeface="Arial"/>
              </a:defRPr>
            </a:lvl3pPr>
            <a:lvl4pPr marL="355600" indent="0">
              <a:buNone/>
              <a:defRPr/>
            </a:lvl4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F8B04FAB-08D7-4BE9-BC58-B4D1A671C1D3}"/>
              </a:ext>
            </a:extLst>
          </p:cNvPr>
          <p:cNvSpPr>
            <a:spLocks noGrp="1"/>
          </p:cNvSpPr>
          <p:nvPr>
            <p:ph type="sldNum" sz="quarter" idx="16"/>
          </p:nvPr>
        </p:nvSpPr>
        <p:spPr/>
        <p:txBody>
          <a:bodyPr/>
          <a:lstStyle>
            <a:lvl1pPr>
              <a:defRPr/>
            </a:lvl1pPr>
          </a:lstStyle>
          <a:p>
            <a:fld id="{EE02AF73-A0CF-4521-8BCF-DE87C91D2C32}" type="slidenum">
              <a:rPr lang="en-US" altLang="en-US"/>
              <a:pPr/>
              <a:t>‹#›</a:t>
            </a:fld>
            <a:endParaRPr lang="en-US" altLang="en-US"/>
          </a:p>
        </p:txBody>
      </p:sp>
    </p:spTree>
    <p:extLst>
      <p:ext uri="{BB962C8B-B14F-4D97-AF65-F5344CB8AC3E}">
        <p14:creationId xmlns:p14="http://schemas.microsoft.com/office/powerpoint/2010/main" val="176401529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B110B-5877-48F0-A7EC-84C599135AE2}"/>
              </a:ext>
            </a:extLst>
          </p:cNvPr>
          <p:cNvSpPr txBox="1">
            <a:spLocks noChangeArrowheads="1"/>
          </p:cNvSpPr>
          <p:nvPr userDrawn="1"/>
        </p:nvSpPr>
        <p:spPr bwMode="auto">
          <a:xfrm>
            <a:off x="539750" y="382588"/>
            <a:ext cx="6945313" cy="508000"/>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lnSpc>
                <a:spcPct val="70000"/>
              </a:lnSpc>
              <a:defRPr/>
            </a:pPr>
            <a:r>
              <a:rPr lang="en-US" sz="3600">
                <a:solidFill>
                  <a:srgbClr val="000000"/>
                </a:solidFill>
                <a:latin typeface="Calibri" pitchFamily="-65" charset="0"/>
              </a:rPr>
              <a:t>Contact us</a:t>
            </a:r>
          </a:p>
        </p:txBody>
      </p:sp>
      <p:sp>
        <p:nvSpPr>
          <p:cNvPr id="3" name="TextBox 2">
            <a:extLst>
              <a:ext uri="{FF2B5EF4-FFF2-40B4-BE49-F238E27FC236}">
                <a16:creationId xmlns:a16="http://schemas.microsoft.com/office/drawing/2014/main" id="{A74F4CD3-FB0F-4FA2-A072-9E09DA6AB76A}"/>
              </a:ext>
            </a:extLst>
          </p:cNvPr>
          <p:cNvSpPr txBox="1">
            <a:spLocks noChangeArrowheads="1"/>
          </p:cNvSpPr>
          <p:nvPr userDrawn="1"/>
        </p:nvSpPr>
        <p:spPr bwMode="auto">
          <a:xfrm>
            <a:off x="547688" y="1617663"/>
            <a:ext cx="7410450" cy="2892425"/>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2600">
                <a:solidFill>
                  <a:srgbClr val="5F5F5F"/>
                </a:solidFill>
                <a:latin typeface="Calibri" pitchFamily="-65" charset="0"/>
              </a:rPr>
              <a:t>CALL	the Contact Centre on </a:t>
            </a:r>
            <a:r>
              <a:rPr lang="en-US" sz="2600" b="1">
                <a:solidFill>
                  <a:srgbClr val="5F5F5F"/>
                </a:solidFill>
                <a:latin typeface="Calibri" pitchFamily="-65" charset="0"/>
              </a:rPr>
              <a:t>0800 943 600</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WRITE	to Contact Centre, PO Box 2351, Wellington</a:t>
            </a: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EMAIL	</a:t>
            </a:r>
            <a:r>
              <a:rPr lang="en-US" sz="2600">
                <a:solidFill>
                  <a:srgbClr val="5F5F5F"/>
                </a:solidFill>
                <a:latin typeface="Calibri" pitchFamily="-65" charset="0"/>
                <a:hlinkClick r:id="rId2"/>
              </a:rPr>
              <a:t>contact@comcom.govt.nz</a:t>
            </a:r>
            <a:endParaRPr lang="en-US" sz="2600">
              <a:solidFill>
                <a:srgbClr val="5F5F5F"/>
              </a:solidFill>
              <a:latin typeface="Calibri" pitchFamily="-65" charset="0"/>
            </a:endParaRPr>
          </a:p>
          <a:p>
            <a:pPr eaLnBrk="1" hangingPunct="1">
              <a:defRPr/>
            </a:pPr>
            <a:endParaRPr lang="en-US" sz="2600">
              <a:solidFill>
                <a:srgbClr val="5F5F5F"/>
              </a:solidFill>
              <a:latin typeface="Calibri" pitchFamily="-65" charset="0"/>
            </a:endParaRPr>
          </a:p>
          <a:p>
            <a:pPr eaLnBrk="1" hangingPunct="1">
              <a:defRPr/>
            </a:pPr>
            <a:r>
              <a:rPr lang="en-US" sz="2600">
                <a:solidFill>
                  <a:srgbClr val="5F5F5F"/>
                </a:solidFill>
                <a:latin typeface="Calibri" pitchFamily="-65" charset="0"/>
              </a:rPr>
              <a:t>VISIT	</a:t>
            </a:r>
            <a:r>
              <a:rPr lang="en-US" sz="2600">
                <a:solidFill>
                  <a:srgbClr val="5F5F5F"/>
                </a:solidFill>
                <a:latin typeface="Calibri" pitchFamily="-65" charset="0"/>
                <a:hlinkClick r:id="rId3"/>
              </a:rPr>
              <a:t>www.comcom.govt.nz</a:t>
            </a:r>
            <a:endParaRPr lang="en-US" sz="2600">
              <a:solidFill>
                <a:srgbClr val="5F5F5F"/>
              </a:solidFill>
              <a:latin typeface="Calibri" pitchFamily="-65" charset="0"/>
            </a:endParaRPr>
          </a:p>
        </p:txBody>
      </p:sp>
      <p:sp>
        <p:nvSpPr>
          <p:cNvPr id="4" name="Slide Number Placeholder 5">
            <a:extLst>
              <a:ext uri="{FF2B5EF4-FFF2-40B4-BE49-F238E27FC236}">
                <a16:creationId xmlns:a16="http://schemas.microsoft.com/office/drawing/2014/main" id="{7D894832-0D56-46A8-8358-8F5708E3E820}"/>
              </a:ext>
            </a:extLst>
          </p:cNvPr>
          <p:cNvSpPr>
            <a:spLocks noGrp="1"/>
          </p:cNvSpPr>
          <p:nvPr>
            <p:ph type="sldNum" sz="quarter" idx="10"/>
          </p:nvPr>
        </p:nvSpPr>
        <p:spPr/>
        <p:txBody>
          <a:bodyPr/>
          <a:lstStyle>
            <a:lvl1pPr>
              <a:defRPr/>
            </a:lvl1pPr>
          </a:lstStyle>
          <a:p>
            <a:fld id="{DAC5B4FF-CBAF-4F75-BE61-6EF90301A155}" type="slidenum">
              <a:rPr lang="en-US" altLang="en-US"/>
              <a:pPr/>
              <a:t>‹#›</a:t>
            </a:fld>
            <a:endParaRPr lang="en-US" altLang="en-US"/>
          </a:p>
        </p:txBody>
      </p:sp>
    </p:spTree>
    <p:extLst>
      <p:ext uri="{BB962C8B-B14F-4D97-AF65-F5344CB8AC3E}">
        <p14:creationId xmlns:p14="http://schemas.microsoft.com/office/powerpoint/2010/main" val="2986032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gs>
          </a:gsLst>
          <a:lin ang="540000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2B85C37-1728-6A45-BB9F-2DFD73D3977A}"/>
              </a:ext>
            </a:extLst>
          </p:cNvPr>
          <p:cNvCxnSpPr/>
          <p:nvPr userDrawn="1"/>
        </p:nvCxnSpPr>
        <p:spPr>
          <a:xfrm>
            <a:off x="452438" y="6438900"/>
            <a:ext cx="9453562" cy="15875"/>
          </a:xfrm>
          <a:prstGeom prst="line">
            <a:avLst/>
          </a:prstGeom>
          <a:ln w="12700" cmpd="sng">
            <a:solidFill>
              <a:srgbClr val="BA0F2C"/>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9DB1BD1E-B763-2086-0342-2D2C473591E2}"/>
              </a:ext>
            </a:extLst>
          </p:cNvPr>
          <p:cNvSpPr>
            <a:spLocks noGrp="1"/>
          </p:cNvSpPr>
          <p:nvPr>
            <p:ph type="sldNum" sz="quarter" idx="4"/>
          </p:nvPr>
        </p:nvSpPr>
        <p:spPr>
          <a:xfrm>
            <a:off x="363538" y="6483350"/>
            <a:ext cx="393700" cy="33337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BA0F2C"/>
                </a:solidFill>
              </a:defRPr>
            </a:lvl1pPr>
          </a:lstStyle>
          <a:p>
            <a:pPr>
              <a:defRPr/>
            </a:pPr>
            <a:fld id="{B81FC8CC-B090-C944-BCDD-09D69142DE84}" type="slidenum">
              <a:rPr lang="en-US" altLang="en-US"/>
              <a:pPr>
                <a:defRPr/>
              </a:pPr>
              <a:t>‹#›</a:t>
            </a:fld>
            <a:endParaRPr lang="en-US" altLang="en-US"/>
          </a:p>
        </p:txBody>
      </p:sp>
      <p:pic>
        <p:nvPicPr>
          <p:cNvPr id="1028" name="Picture 11" descr="ComComNZ-RGB-trans.png">
            <a:extLst>
              <a:ext uri="{FF2B5EF4-FFF2-40B4-BE49-F238E27FC236}">
                <a16:creationId xmlns:a16="http://schemas.microsoft.com/office/drawing/2014/main" id="{36068584-DE76-8440-2BCF-3DDAB5F9980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29488" y="158750"/>
            <a:ext cx="2359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910" r:id="rId1"/>
    <p:sldLayoutId id="2147487911" r:id="rId2"/>
    <p:sldLayoutId id="2147487912" r:id="rId3"/>
  </p:sldLayoutIdLst>
  <p:hf hdr="0" ftr="0" dt="0"/>
  <p:txStyles>
    <p:titleStyle>
      <a:lvl1pPr algn="l" rtl="0" eaLnBrk="1" fontAlgn="base" hangingPunct="1">
        <a:lnSpc>
          <a:spcPct val="70000"/>
        </a:lnSpc>
        <a:spcBef>
          <a:spcPct val="0"/>
        </a:spcBef>
        <a:spcAft>
          <a:spcPct val="0"/>
        </a:spcAft>
        <a:defRPr sz="3600" kern="1200">
          <a:solidFill>
            <a:srgbClr val="000000"/>
          </a:solidFill>
          <a:latin typeface="+mj-lt"/>
          <a:ea typeface="ＭＳ Ｐゴシック" pitchFamily="25" charset="-128"/>
          <a:cs typeface="ＭＳ Ｐゴシック"/>
        </a:defRPr>
      </a:lvl1pPr>
      <a:lvl2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2pPr>
      <a:lvl3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3pPr>
      <a:lvl4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4pPr>
      <a:lvl5pPr algn="l" rtl="0" eaLnBrk="1" fontAlgn="base" hangingPunct="1">
        <a:lnSpc>
          <a:spcPct val="70000"/>
        </a:lnSpc>
        <a:spcBef>
          <a:spcPct val="0"/>
        </a:spcBef>
        <a:spcAft>
          <a:spcPct val="0"/>
        </a:spcAft>
        <a:defRPr sz="3600">
          <a:solidFill>
            <a:srgbClr val="000000"/>
          </a:solidFill>
          <a:latin typeface="Calibri" pitchFamily="34" charset="0"/>
          <a:ea typeface="ＭＳ Ｐゴシック" pitchFamily="25"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1" fontAlgn="base" hangingPunct="1">
        <a:spcBef>
          <a:spcPct val="20000"/>
        </a:spcBef>
        <a:spcAft>
          <a:spcPct val="0"/>
        </a:spcAft>
        <a:buClr>
          <a:srgbClr val="BF2E1A"/>
        </a:buClr>
        <a:buFont typeface="Lucida Grande" panose="020B0600040502020204" pitchFamily="34" charset="0"/>
        <a:defRPr sz="2600" kern="1200">
          <a:solidFill>
            <a:srgbClr val="262626"/>
          </a:solidFill>
          <a:latin typeface="+mn-lt"/>
          <a:ea typeface="ＭＳ Ｐゴシック" pitchFamily="25" charset="-128"/>
          <a:cs typeface="ＭＳ Ｐゴシック"/>
        </a:defRPr>
      </a:lvl1pPr>
      <a:lvl2pPr marL="742950" indent="-1101725" algn="l" rtl="0" eaLnBrk="1" fontAlgn="base" hangingPunct="1">
        <a:spcBef>
          <a:spcPct val="20000"/>
        </a:spcBef>
        <a:spcAft>
          <a:spcPct val="0"/>
        </a:spcAft>
        <a:buClr>
          <a:srgbClr val="BF2E1A"/>
        </a:buClr>
        <a:buFont typeface="Lucida Grande" panose="020B0600040502020204" pitchFamily="34" charset="0"/>
        <a:buChar char="→"/>
        <a:defRPr sz="2600" kern="1200">
          <a:solidFill>
            <a:srgbClr val="262626"/>
          </a:solidFill>
          <a:latin typeface="+mn-lt"/>
          <a:ea typeface="ＭＳ Ｐゴシック" pitchFamily="25" charset="-128"/>
          <a:cs typeface="ＭＳ Ｐゴシック"/>
        </a:defRPr>
      </a:lvl2pPr>
      <a:lvl3pPr marL="355600" indent="-355600" algn="l" rtl="0" eaLnBrk="1" fontAlgn="base" hangingPunct="1">
        <a:spcBef>
          <a:spcPct val="20000"/>
        </a:spcBef>
        <a:spcAft>
          <a:spcPct val="0"/>
        </a:spcAft>
        <a:buClr>
          <a:srgbClr val="BF2E1A"/>
        </a:buClr>
        <a:buSzPct val="120000"/>
        <a:buFont typeface="Arial" panose="020B0604020202020204" pitchFamily="34" charset="0"/>
        <a:buChar char="•"/>
        <a:defRPr sz="2600" kern="1200">
          <a:solidFill>
            <a:srgbClr val="262626"/>
          </a:solidFill>
          <a:latin typeface="+mn-lt"/>
          <a:ea typeface="ＭＳ Ｐゴシック" pitchFamily="25" charset="-128"/>
          <a:cs typeface="ＭＳ Ｐゴシック"/>
        </a:defRPr>
      </a:lvl3pPr>
      <a:lvl4pPr marL="804863" indent="-449263" algn="l" rtl="0" eaLnBrk="1" fontAlgn="base" hangingPunct="1">
        <a:spcBef>
          <a:spcPct val="20000"/>
        </a:spcBef>
        <a:spcAft>
          <a:spcPct val="0"/>
        </a:spcAft>
        <a:buClr>
          <a:srgbClr val="BF2E1A"/>
        </a:buClr>
        <a:buSzPct val="80000"/>
        <a:buFont typeface="Courier New" panose="02070309020205020404" pitchFamily="49" charset="0"/>
        <a:buChar char="o"/>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gs>
          </a:gsLst>
          <a:lin ang="5400000"/>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17B5C76-1C49-4FF7-B08A-010C2C212847}"/>
              </a:ext>
            </a:extLst>
          </p:cNvPr>
          <p:cNvCxnSpPr/>
          <p:nvPr userDrawn="1"/>
        </p:nvCxnSpPr>
        <p:spPr>
          <a:xfrm>
            <a:off x="452438" y="6438900"/>
            <a:ext cx="9453562" cy="15875"/>
          </a:xfrm>
          <a:prstGeom prst="line">
            <a:avLst/>
          </a:prstGeom>
          <a:ln w="12700" cmpd="sng">
            <a:solidFill>
              <a:srgbClr val="BA0F2C"/>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F12CA630-808B-4117-B515-BAAD19945A9A}"/>
              </a:ext>
            </a:extLst>
          </p:cNvPr>
          <p:cNvSpPr>
            <a:spLocks noGrp="1"/>
          </p:cNvSpPr>
          <p:nvPr>
            <p:ph type="sldNum" sz="quarter" idx="4"/>
          </p:nvPr>
        </p:nvSpPr>
        <p:spPr>
          <a:xfrm>
            <a:off x="363538" y="6483350"/>
            <a:ext cx="393700" cy="33337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BA0F2C"/>
                </a:solidFill>
              </a:defRPr>
            </a:lvl1pPr>
          </a:lstStyle>
          <a:p>
            <a:fld id="{9BE174F6-124D-4445-B4D8-8315B126F3CC}" type="slidenum">
              <a:rPr lang="en-US" altLang="en-US"/>
              <a:pPr/>
              <a:t>‹#›</a:t>
            </a:fld>
            <a:endParaRPr lang="en-US" altLang="en-US"/>
          </a:p>
        </p:txBody>
      </p:sp>
      <p:pic>
        <p:nvPicPr>
          <p:cNvPr id="1028" name="Picture 11" descr="ComComNZ-RGB-trans.png">
            <a:extLst>
              <a:ext uri="{FF2B5EF4-FFF2-40B4-BE49-F238E27FC236}">
                <a16:creationId xmlns:a16="http://schemas.microsoft.com/office/drawing/2014/main" id="{FFC3B421-BDB4-4AC7-8434-9A0F9CF42DA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29488" y="158750"/>
            <a:ext cx="23590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058190"/>
      </p:ext>
    </p:extLst>
  </p:cSld>
  <p:clrMap bg1="lt1" tx1="dk1" bg2="lt2" tx2="dk2" accent1="accent1" accent2="accent2" accent3="accent3" accent4="accent4" accent5="accent5" accent6="accent6" hlink="hlink" folHlink="folHlink"/>
  <p:sldLayoutIdLst>
    <p:sldLayoutId id="2147487914" r:id="rId1"/>
    <p:sldLayoutId id="2147487915" r:id="rId2"/>
    <p:sldLayoutId id="2147487916" r:id="rId3"/>
  </p:sldLayoutIdLst>
  <p:hf hdr="0" ftr="0" dt="0"/>
  <p:txStyles>
    <p:titleStyle>
      <a:lvl1pPr algn="l" rtl="0" eaLnBrk="1" fontAlgn="base" hangingPunct="1">
        <a:lnSpc>
          <a:spcPct val="70000"/>
        </a:lnSpc>
        <a:spcBef>
          <a:spcPct val="0"/>
        </a:spcBef>
        <a:spcAft>
          <a:spcPct val="0"/>
        </a:spcAft>
        <a:defRPr sz="3600" kern="1200">
          <a:solidFill>
            <a:srgbClr val="000000"/>
          </a:solidFill>
          <a:latin typeface="+mj-lt"/>
          <a:ea typeface="MS PGothic" panose="020B0600070205080204" pitchFamily="34" charset="-128"/>
          <a:cs typeface="ＭＳ Ｐゴシック"/>
        </a:defRPr>
      </a:lvl1pPr>
      <a:lvl2pPr algn="l" rtl="0" eaLnBrk="1" fontAlgn="base" hangingPunct="1">
        <a:lnSpc>
          <a:spcPct val="70000"/>
        </a:lnSpc>
        <a:spcBef>
          <a:spcPct val="0"/>
        </a:spcBef>
        <a:spcAft>
          <a:spcPct val="0"/>
        </a:spcAft>
        <a:defRPr sz="3600">
          <a:solidFill>
            <a:srgbClr val="000000"/>
          </a:solidFill>
          <a:latin typeface="Calibri" pitchFamily="34" charset="0"/>
          <a:ea typeface="MS PGothic" panose="020B0600070205080204" pitchFamily="34" charset="-128"/>
          <a:cs typeface="ＭＳ Ｐゴシック"/>
        </a:defRPr>
      </a:lvl2pPr>
      <a:lvl3pPr algn="l" rtl="0" eaLnBrk="1" fontAlgn="base" hangingPunct="1">
        <a:lnSpc>
          <a:spcPct val="70000"/>
        </a:lnSpc>
        <a:spcBef>
          <a:spcPct val="0"/>
        </a:spcBef>
        <a:spcAft>
          <a:spcPct val="0"/>
        </a:spcAft>
        <a:defRPr sz="3600">
          <a:solidFill>
            <a:srgbClr val="000000"/>
          </a:solidFill>
          <a:latin typeface="Calibri" pitchFamily="34" charset="0"/>
          <a:ea typeface="MS PGothic" panose="020B0600070205080204" pitchFamily="34" charset="-128"/>
          <a:cs typeface="ＭＳ Ｐゴシック"/>
        </a:defRPr>
      </a:lvl3pPr>
      <a:lvl4pPr algn="l" rtl="0" eaLnBrk="1" fontAlgn="base" hangingPunct="1">
        <a:lnSpc>
          <a:spcPct val="70000"/>
        </a:lnSpc>
        <a:spcBef>
          <a:spcPct val="0"/>
        </a:spcBef>
        <a:spcAft>
          <a:spcPct val="0"/>
        </a:spcAft>
        <a:defRPr sz="3600">
          <a:solidFill>
            <a:srgbClr val="000000"/>
          </a:solidFill>
          <a:latin typeface="Calibri" pitchFamily="34" charset="0"/>
          <a:ea typeface="MS PGothic" panose="020B0600070205080204" pitchFamily="34" charset="-128"/>
          <a:cs typeface="ＭＳ Ｐゴシック"/>
        </a:defRPr>
      </a:lvl4pPr>
      <a:lvl5pPr algn="l" rtl="0" eaLnBrk="1" fontAlgn="base" hangingPunct="1">
        <a:lnSpc>
          <a:spcPct val="70000"/>
        </a:lnSpc>
        <a:spcBef>
          <a:spcPct val="0"/>
        </a:spcBef>
        <a:spcAft>
          <a:spcPct val="0"/>
        </a:spcAft>
        <a:defRPr sz="3600">
          <a:solidFill>
            <a:srgbClr val="000000"/>
          </a:solidFill>
          <a:latin typeface="Calibri" pitchFamily="34" charset="0"/>
          <a:ea typeface="MS PGothic" panose="020B0600070205080204" pitchFamily="34"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1" fontAlgn="base" hangingPunct="1">
        <a:spcBef>
          <a:spcPct val="20000"/>
        </a:spcBef>
        <a:spcAft>
          <a:spcPct val="0"/>
        </a:spcAft>
        <a:buClr>
          <a:srgbClr val="BF2E1A"/>
        </a:buClr>
        <a:buFont typeface="Lucida Grande" pitchFamily="124" charset="0"/>
        <a:defRPr sz="2600" kern="1200">
          <a:solidFill>
            <a:srgbClr val="262626"/>
          </a:solidFill>
          <a:latin typeface="+mn-lt"/>
          <a:ea typeface="MS PGothic" panose="020B0600070205080204" pitchFamily="34" charset="-128"/>
          <a:cs typeface="ＭＳ Ｐゴシック"/>
        </a:defRPr>
      </a:lvl1pPr>
      <a:lvl2pPr marL="742950" indent="-1101725" algn="l" rtl="0" eaLnBrk="1" fontAlgn="base" hangingPunct="1">
        <a:spcBef>
          <a:spcPct val="20000"/>
        </a:spcBef>
        <a:spcAft>
          <a:spcPct val="0"/>
        </a:spcAft>
        <a:buClr>
          <a:srgbClr val="BF2E1A"/>
        </a:buClr>
        <a:buFont typeface="Lucida Grande" pitchFamily="124" charset="0"/>
        <a:buChar char="→"/>
        <a:defRPr sz="2600" kern="1200">
          <a:solidFill>
            <a:srgbClr val="262626"/>
          </a:solidFill>
          <a:latin typeface="+mn-lt"/>
          <a:ea typeface="MS PGothic" panose="020B0600070205080204" pitchFamily="34" charset="-128"/>
          <a:cs typeface="ＭＳ Ｐゴシック"/>
        </a:defRPr>
      </a:lvl2pPr>
      <a:lvl3pPr marL="355600" indent="-355600" algn="l" rtl="0" eaLnBrk="1" fontAlgn="base" hangingPunct="1">
        <a:spcBef>
          <a:spcPct val="20000"/>
        </a:spcBef>
        <a:spcAft>
          <a:spcPct val="0"/>
        </a:spcAft>
        <a:buClr>
          <a:srgbClr val="BF2E1A"/>
        </a:buClr>
        <a:buSzPct val="120000"/>
        <a:buFont typeface="Arial" panose="020B0604020202020204" pitchFamily="34" charset="0"/>
        <a:buChar char="•"/>
        <a:defRPr sz="2600" kern="1200">
          <a:solidFill>
            <a:srgbClr val="262626"/>
          </a:solidFill>
          <a:latin typeface="+mn-lt"/>
          <a:ea typeface="MS PGothic" panose="020B0600070205080204" pitchFamily="34" charset="-128"/>
          <a:cs typeface="ＭＳ Ｐゴシック"/>
        </a:defRPr>
      </a:lvl3pPr>
      <a:lvl4pPr marL="804863" indent="-449263" algn="l" rtl="0" eaLnBrk="1" fontAlgn="base" hangingPunct="1">
        <a:spcBef>
          <a:spcPct val="20000"/>
        </a:spcBef>
        <a:spcAft>
          <a:spcPct val="0"/>
        </a:spcAft>
        <a:buClr>
          <a:srgbClr val="BF2E1A"/>
        </a:buClr>
        <a:buSzPct val="80000"/>
        <a:buFont typeface="Courier New" panose="02070309020205020404" pitchFamily="49" charset="0"/>
        <a:buChar char="o"/>
        <a:defRPr sz="2400" kern="1200">
          <a:solidFill>
            <a:srgbClr val="262626"/>
          </a:solidFill>
          <a:latin typeface="+mn-lt"/>
          <a:ea typeface="MS PGothic" panose="020B0600070205080204" pitchFamily="34" charset="-128"/>
          <a:cs typeface="ＭＳ Ｐゴシック"/>
        </a:defRPr>
      </a:lvl4pPr>
      <a:lvl5pPr marL="1252538" indent="-447675" algn="l" rtl="0" eaLnBrk="1" fontAlgn="base" hangingPunct="1">
        <a:spcBef>
          <a:spcPct val="20000"/>
        </a:spcBef>
        <a:spcAft>
          <a:spcPct val="0"/>
        </a:spcAft>
        <a:buClr>
          <a:srgbClr val="BF2E1A"/>
        </a:buClr>
        <a:buFont typeface="Lucida Grande" pitchFamily="124" charset="0"/>
        <a:buChar char="-"/>
        <a:defRPr sz="2400" kern="1200">
          <a:solidFill>
            <a:srgbClr val="262626"/>
          </a:solidFill>
          <a:latin typeface="+mn-lt"/>
          <a:ea typeface="MS PGothic" panose="020B0600070205080204"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infrastructure.regulation@comcom.govt.nz"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comcom.govt.nz/__data/assets/pdf_file/0030/353982/5BDraft5D-Electricity-Distribution-Services-Default-Price-Quality-Path-Determination-2025-29-May-202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3" descr="" title="">
            <a:extLst>
              <a:ext uri="{FF2B5EF4-FFF2-40B4-BE49-F238E27FC236}">
                <a16:creationId xmlns:a16="http://schemas.microsoft.com/office/drawing/2014/main" id="{EB7F313A-DBA2-8347-1F95-F2B076A52F25}"/>
              </a:ext>
            </a:extLst>
          </p:cNvPr>
          <p:cNvSpPr>
            <a:spLocks noGrp="1"/>
          </p:cNvSpPr>
          <p:nvPr>
            <p:ph type="body" sz="quarter" idx="11"/>
          </p:nvPr>
        </p:nvSpPr>
        <p:spPr>
          <a:xfrm>
            <a:off x="560388" y="2205038"/>
            <a:ext cx="8785225" cy="1944687"/>
          </a:xfrm>
        </p:spPr>
        <p:txBody>
          <a:bodyPr/>
          <a:lstStyle/>
          <a:p>
            <a:pPr eaLnBrk="1" hangingPunct="1">
              <a:spcBef>
                <a:spcPct val="0"/>
              </a:spcBef>
              <a:defRPr/>
            </a:pPr>
            <a:endParaRPr lang="en-US">
              <a:solidFill>
                <a:srgbClr val="BF2E1A"/>
              </a:solidFill>
              <a:latin typeface="Calibri" pitchFamily="-65" charset="0"/>
              <a:ea typeface="ＭＳ Ｐゴシック" pitchFamily="-65" charset="-128"/>
            </a:endParaRPr>
          </a:p>
          <a:p>
            <a:pPr eaLnBrk="1" hangingPunct="1">
              <a:spcBef>
                <a:spcPct val="0"/>
              </a:spcBef>
              <a:defRPr/>
            </a:pPr>
            <a:r>
              <a:rPr lang="en-US" sz="1800" b="1">
                <a:solidFill>
                  <a:srgbClr val="BA0F2C"/>
                </a:solidFill>
                <a:latin typeface="Calibri" pitchFamily="-65" charset="0"/>
                <a:ea typeface="ＭＳ Ｐゴシック" pitchFamily="-65" charset="-128"/>
              </a:rPr>
              <a:t>14 August 2024</a:t>
            </a:r>
          </a:p>
          <a:p>
            <a:pPr eaLnBrk="1" hangingPunct="1">
              <a:spcBef>
                <a:spcPct val="0"/>
              </a:spcBef>
              <a:defRPr/>
            </a:pPr>
            <a:endParaRPr lang="en-US" sz="1000" b="1">
              <a:solidFill>
                <a:srgbClr val="BF2E1A"/>
              </a:solidFill>
              <a:latin typeface="Calibri" pitchFamily="-65" charset="0"/>
              <a:ea typeface="ＭＳ Ｐゴシック" pitchFamily="-65" charset="-128"/>
            </a:endParaRPr>
          </a:p>
          <a:p>
            <a:pPr eaLnBrk="1" hangingPunct="1">
              <a:spcBef>
                <a:spcPct val="0"/>
              </a:spcBef>
              <a:defRPr/>
            </a:pPr>
            <a:endParaRPr lang="en-US">
              <a:solidFill>
                <a:srgbClr val="BF2E1A"/>
              </a:solidFill>
              <a:latin typeface="Calibri" pitchFamily="-65" charset="0"/>
              <a:ea typeface="ＭＳ Ｐゴシック" pitchFamily="-65" charset="-128"/>
            </a:endParaRPr>
          </a:p>
        </p:txBody>
      </p:sp>
      <p:sp>
        <p:nvSpPr>
          <p:cNvPr id="7170" name="Text Placeholder 1" descr="" title="">
            <a:extLst>
              <a:ext uri="{FF2B5EF4-FFF2-40B4-BE49-F238E27FC236}">
                <a16:creationId xmlns:a16="http://schemas.microsoft.com/office/drawing/2014/main" id="{D1B0E7D8-5D5B-7E22-3580-3F3DDA222766}"/>
              </a:ext>
            </a:extLst>
          </p:cNvPr>
          <p:cNvSpPr txBox="1">
            <a:spLocks/>
          </p:cNvSpPr>
          <p:nvPr/>
        </p:nvSpPr>
        <p:spPr bwMode="auto">
          <a:xfrm>
            <a:off x="990600" y="1236663"/>
            <a:ext cx="7932738"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buClr>
                <a:srgbClr val="BF2E1A"/>
              </a:buClr>
              <a:buFont typeface="Lucida Grande" panose="020B0600040502020204" pitchFamily="34" charset="0"/>
              <a:buNone/>
            </a:pPr>
            <a:r>
              <a:rPr lang="en-US" altLang="en-US" sz="4000" b="1">
                <a:solidFill>
                  <a:srgbClr val="262626"/>
                </a:solidFill>
                <a:latin typeface="Calibri" panose="020F0502020204030204" pitchFamily="34" charset="0"/>
              </a:rPr>
              <a:t>Technical workshop: Proposed INTSA implementation</a:t>
            </a:r>
          </a:p>
        </p:txBody>
      </p:sp>
      <p:pic>
        <p:nvPicPr>
          <p:cNvPr id="7171" name="Picture 6" descr="" title="">
            <a:extLst>
              <a:ext uri="{FF2B5EF4-FFF2-40B4-BE49-F238E27FC236}">
                <a16:creationId xmlns:a16="http://schemas.microsoft.com/office/drawing/2014/main" id="{6BE85926-5B4C-99F7-9678-6182CAF6E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68" r="11368" b="10931"/>
          <a:stretch>
            <a:fillRect/>
          </a:stretch>
        </p:blipFill>
        <p:spPr bwMode="auto">
          <a:xfrm>
            <a:off x="0" y="4462463"/>
            <a:ext cx="99060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6322" name="Text Placeholder 2" descr="" title="">
            <a:extLst>
              <a:ext uri="{FF2B5EF4-FFF2-40B4-BE49-F238E27FC236}">
                <a16:creationId xmlns:a16="http://schemas.microsoft.com/office/drawing/2014/main" id="{818D5073-B0E6-8729-3813-C512424435CD}"/>
              </a:ext>
            </a:extLst>
          </p:cNvPr>
          <p:cNvSpPr>
            <a:spLocks noGrp="1"/>
          </p:cNvSpPr>
          <p:nvPr>
            <p:ph type="body" sz="quarter" idx="10"/>
          </p:nvPr>
        </p:nvSpPr>
        <p:spPr>
          <a:xfrm>
            <a:off x="522288" y="447675"/>
            <a:ext cx="6879409" cy="1058863"/>
          </a:xfrm>
        </p:spPr>
        <p:txBody>
          <a:bodyPr/>
          <a:lstStyle/>
          <a:p>
            <a:pPr>
              <a:defRPr/>
            </a:pPr>
            <a:r>
              <a:rPr lang="en-US" altLang="en-US"/>
              <a:t>Step 2: Consider application, inform </a:t>
            </a:r>
            <a:endParaRPr lang="en-NZ" altLang="en-US"/>
          </a:p>
        </p:txBody>
      </p:sp>
      <p:sp>
        <p:nvSpPr>
          <p:cNvPr id="49155" name="Slide Number Placeholder 5" descr="" title="">
            <a:extLst>
              <a:ext uri="{FF2B5EF4-FFF2-40B4-BE49-F238E27FC236}">
                <a16:creationId xmlns:a16="http://schemas.microsoft.com/office/drawing/2014/main" id="{8ED102F1-32D8-E91B-BD31-A9A9ACC2DADF}"/>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7594F1-A7BF-8C49-9AD4-1871969A746E}" type="slidenum">
              <a:rPr lang="en-US" altLang="en-US" smtClean="0">
                <a:solidFill>
                  <a:srgbClr val="BA0F2C"/>
                </a:solidFill>
              </a:rPr>
              <a:pPr/>
              <a:t>10</a:t>
            </a:fld>
            <a:endParaRPr lang="en-US" altLang="en-US">
              <a:solidFill>
                <a:srgbClr val="BA0F2C"/>
              </a:solidFill>
            </a:endParaRPr>
          </a:p>
        </p:txBody>
      </p:sp>
      <p:sp>
        <p:nvSpPr>
          <p:cNvPr id="3" name="Rectangle: Rounded Corners 2" descr="" title="">
            <a:extLst>
              <a:ext uri="{FF2B5EF4-FFF2-40B4-BE49-F238E27FC236}">
                <a16:creationId xmlns:a16="http://schemas.microsoft.com/office/drawing/2014/main" id="{2A717541-31A2-0DCD-759C-BC10F9A59311}"/>
              </a:ext>
            </a:extLst>
          </p:cNvPr>
          <p:cNvSpPr/>
          <p:nvPr/>
        </p:nvSpPr>
        <p:spPr>
          <a:xfrm>
            <a:off x="4369479" y="1082845"/>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Start step 2</a:t>
            </a:r>
          </a:p>
        </p:txBody>
      </p:sp>
      <p:sp>
        <p:nvSpPr>
          <p:cNvPr id="4" name="Rectangle 3" descr="" title="">
            <a:extLst>
              <a:ext uri="{FF2B5EF4-FFF2-40B4-BE49-F238E27FC236}">
                <a16:creationId xmlns:a16="http://schemas.microsoft.com/office/drawing/2014/main" id="{BA959CD0-2F4F-0CA1-A29E-ED692A7219F4}"/>
              </a:ext>
            </a:extLst>
          </p:cNvPr>
          <p:cNvSpPr/>
          <p:nvPr/>
        </p:nvSpPr>
        <p:spPr>
          <a:xfrm>
            <a:off x="4179134" y="1895717"/>
            <a:ext cx="1398815" cy="552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1. Receive application </a:t>
            </a:r>
          </a:p>
        </p:txBody>
      </p:sp>
      <p:sp>
        <p:nvSpPr>
          <p:cNvPr id="5" name="Rectangle 4" descr="" title="">
            <a:extLst>
              <a:ext uri="{FF2B5EF4-FFF2-40B4-BE49-F238E27FC236}">
                <a16:creationId xmlns:a16="http://schemas.microsoft.com/office/drawing/2014/main" id="{E7B6CB51-3C0E-2FE0-EBD9-CD0D843C6351}"/>
              </a:ext>
            </a:extLst>
          </p:cNvPr>
          <p:cNvSpPr/>
          <p:nvPr/>
        </p:nvSpPr>
        <p:spPr>
          <a:xfrm>
            <a:off x="4179134" y="2862864"/>
            <a:ext cx="1398815" cy="5524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2. Assess application</a:t>
            </a:r>
          </a:p>
        </p:txBody>
      </p:sp>
      <p:sp>
        <p:nvSpPr>
          <p:cNvPr id="6" name="Rectangle 5" descr="" title="">
            <a:extLst>
              <a:ext uri="{FF2B5EF4-FFF2-40B4-BE49-F238E27FC236}">
                <a16:creationId xmlns:a16="http://schemas.microsoft.com/office/drawing/2014/main" id="{28BB96D9-D750-A46A-A5B3-265D30A4FD82}"/>
              </a:ext>
            </a:extLst>
          </p:cNvPr>
          <p:cNvSpPr/>
          <p:nvPr/>
        </p:nvSpPr>
        <p:spPr>
          <a:xfrm>
            <a:off x="3420007" y="3626210"/>
            <a:ext cx="1398815" cy="552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3. Seek further information       (only if needed)</a:t>
            </a:r>
          </a:p>
        </p:txBody>
      </p:sp>
      <p:sp>
        <p:nvSpPr>
          <p:cNvPr id="7" name="Rectangle 6" descr="" title="">
            <a:extLst>
              <a:ext uri="{FF2B5EF4-FFF2-40B4-BE49-F238E27FC236}">
                <a16:creationId xmlns:a16="http://schemas.microsoft.com/office/drawing/2014/main" id="{44819D97-784A-7099-2BF5-C86C5E54D467}"/>
              </a:ext>
            </a:extLst>
          </p:cNvPr>
          <p:cNvSpPr/>
          <p:nvPr/>
        </p:nvSpPr>
        <p:spPr>
          <a:xfrm>
            <a:off x="4179134" y="4797159"/>
            <a:ext cx="1398815" cy="5633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4. Inform EDB/s of application outcome</a:t>
            </a:r>
          </a:p>
        </p:txBody>
      </p:sp>
      <p:sp>
        <p:nvSpPr>
          <p:cNvPr id="8" name="Rectangle: Rounded Corners 7" descr="" title="">
            <a:extLst>
              <a:ext uri="{FF2B5EF4-FFF2-40B4-BE49-F238E27FC236}">
                <a16:creationId xmlns:a16="http://schemas.microsoft.com/office/drawing/2014/main" id="{974D4008-0080-9DF6-8028-937E4DE39615}"/>
              </a:ext>
            </a:extLst>
          </p:cNvPr>
          <p:cNvSpPr/>
          <p:nvPr/>
        </p:nvSpPr>
        <p:spPr>
          <a:xfrm>
            <a:off x="4369479" y="576262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Move to step 3</a:t>
            </a:r>
          </a:p>
        </p:txBody>
      </p:sp>
      <p:cxnSp>
        <p:nvCxnSpPr>
          <p:cNvPr id="9" name="Straight Arrow Connector 8" descr="" title="">
            <a:extLst>
              <a:ext uri="{FF2B5EF4-FFF2-40B4-BE49-F238E27FC236}">
                <a16:creationId xmlns:a16="http://schemas.microsoft.com/office/drawing/2014/main" id="{C3A79C44-D772-75A2-4B15-734C72049119}"/>
              </a:ext>
            </a:extLst>
          </p:cNvPr>
          <p:cNvCxnSpPr>
            <a:stCxn id="3" idx="2"/>
            <a:endCxn id="4" idx="0"/>
          </p:cNvCxnSpPr>
          <p:nvPr/>
        </p:nvCxnSpPr>
        <p:spPr>
          <a:xfrm>
            <a:off x="4878542" y="1481019"/>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descr="" title="">
            <a:extLst>
              <a:ext uri="{FF2B5EF4-FFF2-40B4-BE49-F238E27FC236}">
                <a16:creationId xmlns:a16="http://schemas.microsoft.com/office/drawing/2014/main" id="{3B9E7047-C3C5-60C8-9CBF-BE556AF5592F}"/>
              </a:ext>
            </a:extLst>
          </p:cNvPr>
          <p:cNvCxnSpPr>
            <a:stCxn id="4" idx="2"/>
            <a:endCxn id="5" idx="0"/>
          </p:cNvCxnSpPr>
          <p:nvPr/>
        </p:nvCxnSpPr>
        <p:spPr>
          <a:xfrm>
            <a:off x="4878542" y="2448166"/>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Rectangle 11" descr="" title="">
            <a:extLst>
              <a:ext uri="{FF2B5EF4-FFF2-40B4-BE49-F238E27FC236}">
                <a16:creationId xmlns:a16="http://schemas.microsoft.com/office/drawing/2014/main" id="{DA8B1902-8C1C-8AD9-1AAB-207937A1C5C4}"/>
              </a:ext>
            </a:extLst>
          </p:cNvPr>
          <p:cNvSpPr/>
          <p:nvPr/>
        </p:nvSpPr>
        <p:spPr>
          <a:xfrm>
            <a:off x="5734369" y="1895717"/>
            <a:ext cx="3768859" cy="55244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We will receive the application via email from the submitting EDB. </a:t>
            </a:r>
          </a:p>
        </p:txBody>
      </p:sp>
      <p:sp>
        <p:nvSpPr>
          <p:cNvPr id="13" name="Rectangle 12" descr="" title="">
            <a:extLst>
              <a:ext uri="{FF2B5EF4-FFF2-40B4-BE49-F238E27FC236}">
                <a16:creationId xmlns:a16="http://schemas.microsoft.com/office/drawing/2014/main" id="{DE958C22-1982-C876-597E-4AE4B382B0FE}"/>
              </a:ext>
            </a:extLst>
          </p:cNvPr>
          <p:cNvSpPr/>
          <p:nvPr/>
        </p:nvSpPr>
        <p:spPr>
          <a:xfrm>
            <a:off x="5734369" y="2862864"/>
            <a:ext cx="3768859" cy="5524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dirty="0"/>
              <a:t>After receiving the application, we will both publish the application on our website and seek to assess it as soon as practicable.</a:t>
            </a:r>
          </a:p>
        </p:txBody>
      </p:sp>
      <p:sp>
        <p:nvSpPr>
          <p:cNvPr id="14" name="Rectangle 13" descr="" title="">
            <a:extLst>
              <a:ext uri="{FF2B5EF4-FFF2-40B4-BE49-F238E27FC236}">
                <a16:creationId xmlns:a16="http://schemas.microsoft.com/office/drawing/2014/main" id="{C354614F-DB90-E493-1F46-1DF3EB583DC6}"/>
              </a:ext>
            </a:extLst>
          </p:cNvPr>
          <p:cNvSpPr/>
          <p:nvPr/>
        </p:nvSpPr>
        <p:spPr>
          <a:xfrm>
            <a:off x="5734369" y="3830012"/>
            <a:ext cx="3768859" cy="55244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It is likely that further information would only be asked for when it’s relevant to the specific application and is proportional to the project cost/complexity. </a:t>
            </a:r>
          </a:p>
        </p:txBody>
      </p:sp>
      <p:sp>
        <p:nvSpPr>
          <p:cNvPr id="15" name="Rectangle 14" descr="" title="">
            <a:extLst>
              <a:ext uri="{FF2B5EF4-FFF2-40B4-BE49-F238E27FC236}">
                <a16:creationId xmlns:a16="http://schemas.microsoft.com/office/drawing/2014/main" id="{6E092A64-0B88-D523-F24B-3D3519FF155F}"/>
              </a:ext>
            </a:extLst>
          </p:cNvPr>
          <p:cNvSpPr/>
          <p:nvPr/>
        </p:nvSpPr>
        <p:spPr>
          <a:xfrm>
            <a:off x="5734369" y="4686353"/>
            <a:ext cx="3768859" cy="784948"/>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We will inform the EDB of the outcome of their proposal, and if successful, whether it is eligible for 75% or 100% of costs recoverable. At the same time, we will publish our decision on our website. </a:t>
            </a:r>
          </a:p>
        </p:txBody>
      </p:sp>
      <p:cxnSp>
        <p:nvCxnSpPr>
          <p:cNvPr id="17" name="Straight Arrow Connector 16" descr="" title="">
            <a:extLst>
              <a:ext uri="{FF2B5EF4-FFF2-40B4-BE49-F238E27FC236}">
                <a16:creationId xmlns:a16="http://schemas.microsoft.com/office/drawing/2014/main" id="{6026F34B-21B2-48F6-0D90-E20E2099613E}"/>
              </a:ext>
            </a:extLst>
          </p:cNvPr>
          <p:cNvCxnSpPr>
            <a:cxnSpLocks/>
            <a:stCxn id="7" idx="2"/>
          </p:cNvCxnSpPr>
          <p:nvPr/>
        </p:nvCxnSpPr>
        <p:spPr>
          <a:xfrm flipH="1">
            <a:off x="4878541" y="5360495"/>
            <a:ext cx="1"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Rectangle 24" descr="" title="">
            <a:extLst>
              <a:ext uri="{FF2B5EF4-FFF2-40B4-BE49-F238E27FC236}">
                <a16:creationId xmlns:a16="http://schemas.microsoft.com/office/drawing/2014/main" id="{98171C27-058D-1A73-D5FA-A3353F8D8F5E}"/>
              </a:ext>
            </a:extLst>
          </p:cNvPr>
          <p:cNvSpPr/>
          <p:nvPr/>
        </p:nvSpPr>
        <p:spPr>
          <a:xfrm>
            <a:off x="1569781" y="3626210"/>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4. Provide any further information on request</a:t>
            </a:r>
          </a:p>
        </p:txBody>
      </p:sp>
      <p:cxnSp>
        <p:nvCxnSpPr>
          <p:cNvPr id="27" name="Connector: Elbow 26" descr="" title="">
            <a:extLst>
              <a:ext uri="{FF2B5EF4-FFF2-40B4-BE49-F238E27FC236}">
                <a16:creationId xmlns:a16="http://schemas.microsoft.com/office/drawing/2014/main" id="{3B3E4221-E956-8A24-0134-8793810C1AFA}"/>
              </a:ext>
            </a:extLst>
          </p:cNvPr>
          <p:cNvCxnSpPr>
            <a:cxnSpLocks/>
            <a:stCxn id="25" idx="0"/>
            <a:endCxn id="5" idx="1"/>
          </p:cNvCxnSpPr>
          <p:nvPr/>
        </p:nvCxnSpPr>
        <p:spPr>
          <a:xfrm rot="5400000" flipH="1" flipV="1">
            <a:off x="2980601" y="2427678"/>
            <a:ext cx="487121" cy="1909945"/>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descr="" title="">
            <a:extLst>
              <a:ext uri="{FF2B5EF4-FFF2-40B4-BE49-F238E27FC236}">
                <a16:creationId xmlns:a16="http://schemas.microsoft.com/office/drawing/2014/main" id="{AB9CA2AA-7989-220B-EDFD-F987AE6BDC72}"/>
              </a:ext>
            </a:extLst>
          </p:cNvPr>
          <p:cNvCxnSpPr>
            <a:cxnSpLocks/>
            <a:stCxn id="6" idx="1"/>
            <a:endCxn id="25" idx="3"/>
          </p:cNvCxnSpPr>
          <p:nvPr/>
        </p:nvCxnSpPr>
        <p:spPr>
          <a:xfrm flipH="1">
            <a:off x="2968596" y="3902435"/>
            <a:ext cx="451411"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6" name="Connector: Elbow 35" descr="" title="">
            <a:extLst>
              <a:ext uri="{FF2B5EF4-FFF2-40B4-BE49-F238E27FC236}">
                <a16:creationId xmlns:a16="http://schemas.microsoft.com/office/drawing/2014/main" id="{0B89D791-5F18-61CA-2B59-FAF8A1B74195}"/>
              </a:ext>
            </a:extLst>
          </p:cNvPr>
          <p:cNvCxnSpPr>
            <a:cxnSpLocks/>
            <a:endCxn id="6" idx="3"/>
          </p:cNvCxnSpPr>
          <p:nvPr/>
        </p:nvCxnSpPr>
        <p:spPr>
          <a:xfrm rot="5400000">
            <a:off x="4658432" y="3571221"/>
            <a:ext cx="491604" cy="170824"/>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descr="" title="">
            <a:extLst>
              <a:ext uri="{FF2B5EF4-FFF2-40B4-BE49-F238E27FC236}">
                <a16:creationId xmlns:a16="http://schemas.microsoft.com/office/drawing/2014/main" id="{F599E55B-8014-B386-16C4-87379CE534FC}"/>
              </a:ext>
            </a:extLst>
          </p:cNvPr>
          <p:cNvCxnSpPr>
            <a:cxnSpLocks/>
          </p:cNvCxnSpPr>
          <p:nvPr/>
        </p:nvCxnSpPr>
        <p:spPr>
          <a:xfrm>
            <a:off x="5283797" y="3410831"/>
            <a:ext cx="0" cy="137376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tangle 1" descr="" title="">
            <a:extLst>
              <a:ext uri="{FF2B5EF4-FFF2-40B4-BE49-F238E27FC236}">
                <a16:creationId xmlns:a16="http://schemas.microsoft.com/office/drawing/2014/main" id="{5DAB98AF-F41F-E82C-30C2-247FD675BFF6}"/>
              </a:ext>
            </a:extLst>
          </p:cNvPr>
          <p:cNvSpPr/>
          <p:nvPr/>
        </p:nvSpPr>
        <p:spPr>
          <a:xfrm>
            <a:off x="184991" y="1612174"/>
            <a:ext cx="1001485" cy="44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EDB/s</a:t>
            </a:r>
          </a:p>
        </p:txBody>
      </p:sp>
      <p:sp>
        <p:nvSpPr>
          <p:cNvPr id="11" name="TextBox 10" descr="" title="">
            <a:extLst>
              <a:ext uri="{FF2B5EF4-FFF2-40B4-BE49-F238E27FC236}">
                <a16:creationId xmlns:a16="http://schemas.microsoft.com/office/drawing/2014/main" id="{9A118AB4-14A1-01D2-1C14-B590E5E859A1}"/>
              </a:ext>
            </a:extLst>
          </p:cNvPr>
          <p:cNvSpPr txBox="1"/>
          <p:nvPr/>
        </p:nvSpPr>
        <p:spPr>
          <a:xfrm>
            <a:off x="146216" y="1177601"/>
            <a:ext cx="1001485" cy="370227"/>
          </a:xfrm>
          <a:prstGeom prst="rect">
            <a:avLst/>
          </a:prstGeom>
          <a:noFill/>
        </p:spPr>
        <p:txBody>
          <a:bodyPr wrap="square" rtlCol="0">
            <a:spAutoFit/>
          </a:bodyPr>
          <a:lstStyle/>
          <a:p>
            <a:r>
              <a:rPr lang="en-NZ"/>
              <a:t>Key: </a:t>
            </a:r>
          </a:p>
        </p:txBody>
      </p:sp>
      <p:sp>
        <p:nvSpPr>
          <p:cNvPr id="16" name="Rectangle 15" descr="" title="">
            <a:extLst>
              <a:ext uri="{FF2B5EF4-FFF2-40B4-BE49-F238E27FC236}">
                <a16:creationId xmlns:a16="http://schemas.microsoft.com/office/drawing/2014/main" id="{459FBAE0-DAC7-599C-A335-7CC60D5B00B9}"/>
              </a:ext>
            </a:extLst>
          </p:cNvPr>
          <p:cNvSpPr/>
          <p:nvPr/>
        </p:nvSpPr>
        <p:spPr>
          <a:xfrm>
            <a:off x="184990" y="2181738"/>
            <a:ext cx="1001485" cy="440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Commission</a:t>
            </a:r>
          </a:p>
        </p:txBody>
      </p:sp>
      <p:sp>
        <p:nvSpPr>
          <p:cNvPr id="18" name="Speech Bubble: Rectangle 17" descr="" title="">
            <a:extLst>
              <a:ext uri="{FF2B5EF4-FFF2-40B4-BE49-F238E27FC236}">
                <a16:creationId xmlns:a16="http://schemas.microsoft.com/office/drawing/2014/main" id="{A168E9C2-7829-B0E8-71D2-0E86762BDF5A}"/>
              </a:ext>
            </a:extLst>
          </p:cNvPr>
          <p:cNvSpPr/>
          <p:nvPr/>
        </p:nvSpPr>
        <p:spPr>
          <a:xfrm>
            <a:off x="317075" y="4391082"/>
            <a:ext cx="3411487" cy="1840769"/>
          </a:xfrm>
          <a:prstGeom prst="wedgeRectCallout">
            <a:avLst>
              <a:gd name="adj1" fmla="val -20267"/>
              <a:gd name="adj2" fmla="val 6301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19" name="TextBox 18" descr="" title="">
            <a:extLst>
              <a:ext uri="{FF2B5EF4-FFF2-40B4-BE49-F238E27FC236}">
                <a16:creationId xmlns:a16="http://schemas.microsoft.com/office/drawing/2014/main" id="{926A9951-A436-0C67-D4F3-B82FF7338496}"/>
              </a:ext>
            </a:extLst>
          </p:cNvPr>
          <p:cNvSpPr txBox="1"/>
          <p:nvPr/>
        </p:nvSpPr>
        <p:spPr>
          <a:xfrm>
            <a:off x="317075" y="4341970"/>
            <a:ext cx="3399836" cy="1938992"/>
          </a:xfrm>
          <a:prstGeom prst="rect">
            <a:avLst/>
          </a:prstGeom>
          <a:noFill/>
        </p:spPr>
        <p:txBody>
          <a:bodyPr wrap="square" lIns="91440" tIns="45720" rIns="91440" bIns="45720" rtlCol="0" anchor="t">
            <a:spAutoFit/>
          </a:bodyPr>
          <a:lstStyle/>
          <a:p>
            <a:r>
              <a:rPr lang="en-NZ" sz="1200" b="1">
                <a:solidFill>
                  <a:schemeClr val="tx2"/>
                </a:solidFill>
                <a:latin typeface="+mn-lt"/>
                <a:ea typeface="ＭＳ Ｐゴシック"/>
              </a:rPr>
              <a:t>Questions/comments:</a:t>
            </a:r>
          </a:p>
          <a:p>
            <a:pPr marL="171450" indent="-171450">
              <a:buFont typeface="Arial" panose="020B0604020202020204" pitchFamily="34" charset="0"/>
              <a:buChar char="•"/>
            </a:pPr>
            <a:r>
              <a:rPr lang="en-GB" sz="1200">
                <a:solidFill>
                  <a:schemeClr val="tx2"/>
                </a:solidFill>
                <a:latin typeface="+mn-lt"/>
                <a:ea typeface="ＭＳ Ｐゴシック"/>
              </a:rPr>
              <a:t>An EDB's application must include sufficient information to enable us to decide whether the INTSA criteria are met. We may in certain circumstances request (voluntarily) clarification or further information, if appropriate.</a:t>
            </a:r>
            <a:endParaRPr lang="en-GB" sz="1200">
              <a:solidFill>
                <a:schemeClr val="tx2"/>
              </a:solidFill>
              <a:latin typeface="+mn-lt"/>
              <a:ea typeface="ＭＳ Ｐゴシック"/>
              <a:cs typeface="Calibri"/>
            </a:endParaRPr>
          </a:p>
          <a:p>
            <a:pPr marL="171450" indent="-171450">
              <a:buFont typeface="Arial" panose="020B0604020202020204" pitchFamily="34" charset="0"/>
              <a:buChar char="•"/>
            </a:pPr>
            <a:endParaRPr lang="en-NZ" sz="1200">
              <a:solidFill>
                <a:schemeClr val="tx2"/>
              </a:solidFill>
              <a:latin typeface="+mn-lt"/>
            </a:endParaRPr>
          </a:p>
          <a:p>
            <a:pPr marL="171450" indent="-171450">
              <a:buFont typeface="Arial" panose="020B0604020202020204" pitchFamily="34" charset="0"/>
              <a:buChar char="•"/>
            </a:pPr>
            <a:r>
              <a:rPr lang="en-NZ" sz="1200">
                <a:solidFill>
                  <a:schemeClr val="tx2"/>
                </a:solidFill>
                <a:latin typeface="+mn-lt"/>
                <a:ea typeface="ＭＳ Ｐゴシック"/>
              </a:rPr>
              <a:t>EDBs would not be required to publish their applications when they send them to us, but we encourage doing so.  </a:t>
            </a:r>
            <a:endParaRPr lang="en-NZ" sz="1200">
              <a:solidFill>
                <a:schemeClr val="tx2"/>
              </a:solidFill>
              <a:latin typeface="+mn-lt"/>
              <a:cs typeface="Calibri"/>
            </a:endParaRPr>
          </a:p>
        </p:txBody>
      </p:sp>
    </p:spTree>
    <p:extLst>
      <p:ext uri="{BB962C8B-B14F-4D97-AF65-F5344CB8AC3E}">
        <p14:creationId xmlns:p14="http://schemas.microsoft.com/office/powerpoint/2010/main" val="363195289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6322" name="Text Placeholder 2" descr="" title="">
            <a:extLst>
              <a:ext uri="{FF2B5EF4-FFF2-40B4-BE49-F238E27FC236}">
                <a16:creationId xmlns:a16="http://schemas.microsoft.com/office/drawing/2014/main" id="{818D5073-B0E6-8729-3813-C512424435CD}"/>
              </a:ext>
            </a:extLst>
          </p:cNvPr>
          <p:cNvSpPr>
            <a:spLocks noGrp="1"/>
          </p:cNvSpPr>
          <p:nvPr>
            <p:ph type="body" sz="quarter" idx="10"/>
          </p:nvPr>
        </p:nvSpPr>
        <p:spPr>
          <a:xfrm>
            <a:off x="522288" y="447675"/>
            <a:ext cx="6879409" cy="1058863"/>
          </a:xfrm>
        </p:spPr>
        <p:txBody>
          <a:bodyPr/>
          <a:lstStyle/>
          <a:p>
            <a:pPr>
              <a:defRPr/>
            </a:pPr>
            <a:r>
              <a:rPr lang="en-US" altLang="en-US"/>
              <a:t>Step 3: Complete project </a:t>
            </a:r>
            <a:endParaRPr lang="en-NZ" altLang="en-US"/>
          </a:p>
        </p:txBody>
      </p:sp>
      <p:sp>
        <p:nvSpPr>
          <p:cNvPr id="49155" name="Slide Number Placeholder 5" descr="" title="">
            <a:extLst>
              <a:ext uri="{FF2B5EF4-FFF2-40B4-BE49-F238E27FC236}">
                <a16:creationId xmlns:a16="http://schemas.microsoft.com/office/drawing/2014/main" id="{8ED102F1-32D8-E91B-BD31-A9A9ACC2DADF}"/>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7594F1-A7BF-8C49-9AD4-1871969A746E}" type="slidenum">
              <a:rPr lang="en-US" altLang="en-US" smtClean="0">
                <a:solidFill>
                  <a:srgbClr val="BA0F2C"/>
                </a:solidFill>
              </a:rPr>
              <a:pPr/>
              <a:t>11</a:t>
            </a:fld>
            <a:endParaRPr lang="en-US" altLang="en-US">
              <a:solidFill>
                <a:srgbClr val="BA0F2C"/>
              </a:solidFill>
            </a:endParaRPr>
          </a:p>
        </p:txBody>
      </p:sp>
      <p:sp>
        <p:nvSpPr>
          <p:cNvPr id="3" name="Slide Number Placeholder 5" descr="" title="">
            <a:extLst>
              <a:ext uri="{FF2B5EF4-FFF2-40B4-BE49-F238E27FC236}">
                <a16:creationId xmlns:a16="http://schemas.microsoft.com/office/drawing/2014/main" id="{2908E9E6-0C6F-467A-D185-7A935F2B3977}"/>
              </a:ext>
            </a:extLst>
          </p:cNvPr>
          <p:cNvSpPr txBox="1">
            <a:spLocks/>
          </p:cNvSpPr>
          <p:nvPr/>
        </p:nvSpPr>
        <p:spPr bwMode="auto">
          <a:xfrm>
            <a:off x="363538" y="6483350"/>
            <a:ext cx="393700" cy="333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fld id="{E87594F1-A7BF-8C49-9AD4-1871969A746E}" type="slidenum">
              <a:rPr lang="en-US" altLang="en-US" smtClean="0">
                <a:solidFill>
                  <a:srgbClr val="BA0F2C"/>
                </a:solidFill>
              </a:rPr>
              <a:pPr/>
              <a:t>11</a:t>
            </a:fld>
            <a:endParaRPr lang="en-US" altLang="en-US">
              <a:solidFill>
                <a:srgbClr val="BA0F2C"/>
              </a:solidFill>
            </a:endParaRPr>
          </a:p>
        </p:txBody>
      </p:sp>
      <p:sp>
        <p:nvSpPr>
          <p:cNvPr id="4" name="Rectangle: Rounded Corners 3" descr="" title="">
            <a:extLst>
              <a:ext uri="{FF2B5EF4-FFF2-40B4-BE49-F238E27FC236}">
                <a16:creationId xmlns:a16="http://schemas.microsoft.com/office/drawing/2014/main" id="{C9A14AFE-B659-6B7E-1573-A0782101DF6B}"/>
              </a:ext>
            </a:extLst>
          </p:cNvPr>
          <p:cNvSpPr/>
          <p:nvPr/>
        </p:nvSpPr>
        <p:spPr>
          <a:xfrm>
            <a:off x="4369479" y="139681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Start step 3</a:t>
            </a:r>
          </a:p>
        </p:txBody>
      </p:sp>
      <p:sp>
        <p:nvSpPr>
          <p:cNvPr id="5" name="Rectangle 4" descr="" title="">
            <a:extLst>
              <a:ext uri="{FF2B5EF4-FFF2-40B4-BE49-F238E27FC236}">
                <a16:creationId xmlns:a16="http://schemas.microsoft.com/office/drawing/2014/main" id="{0CE00D16-8E09-0B76-F3D9-F4BCD02A3598}"/>
              </a:ext>
            </a:extLst>
          </p:cNvPr>
          <p:cNvSpPr/>
          <p:nvPr/>
        </p:nvSpPr>
        <p:spPr>
          <a:xfrm>
            <a:off x="4179134" y="2336370"/>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1. Commence the project</a:t>
            </a:r>
          </a:p>
        </p:txBody>
      </p:sp>
      <p:sp>
        <p:nvSpPr>
          <p:cNvPr id="7" name="Rectangle 6" descr="" title="">
            <a:extLst>
              <a:ext uri="{FF2B5EF4-FFF2-40B4-BE49-F238E27FC236}">
                <a16:creationId xmlns:a16="http://schemas.microsoft.com/office/drawing/2014/main" id="{A6392BF3-74F0-3462-0C92-BE3F0B5FABD7}"/>
              </a:ext>
            </a:extLst>
          </p:cNvPr>
          <p:cNvSpPr/>
          <p:nvPr/>
        </p:nvSpPr>
        <p:spPr>
          <a:xfrm>
            <a:off x="4179134" y="3441268"/>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3. Complete the project</a:t>
            </a:r>
          </a:p>
        </p:txBody>
      </p:sp>
      <p:sp>
        <p:nvSpPr>
          <p:cNvPr id="8" name="Rectangle 7" descr="" title="">
            <a:extLst>
              <a:ext uri="{FF2B5EF4-FFF2-40B4-BE49-F238E27FC236}">
                <a16:creationId xmlns:a16="http://schemas.microsoft.com/office/drawing/2014/main" id="{F04F33B6-1932-9166-0C0E-6C13F5BDB007}"/>
              </a:ext>
            </a:extLst>
          </p:cNvPr>
          <p:cNvSpPr/>
          <p:nvPr/>
        </p:nvSpPr>
        <p:spPr>
          <a:xfrm>
            <a:off x="4179134" y="4590438"/>
            <a:ext cx="1398815" cy="563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4. Recover costs </a:t>
            </a:r>
          </a:p>
        </p:txBody>
      </p:sp>
      <p:sp>
        <p:nvSpPr>
          <p:cNvPr id="9" name="Rectangle: Rounded Corners 8" descr="" title="">
            <a:extLst>
              <a:ext uri="{FF2B5EF4-FFF2-40B4-BE49-F238E27FC236}">
                <a16:creationId xmlns:a16="http://schemas.microsoft.com/office/drawing/2014/main" id="{1FD88B43-03B7-1C59-21A7-58811FB609B9}"/>
              </a:ext>
            </a:extLst>
          </p:cNvPr>
          <p:cNvSpPr/>
          <p:nvPr/>
        </p:nvSpPr>
        <p:spPr>
          <a:xfrm>
            <a:off x="4369478" y="557651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Move to step 4</a:t>
            </a:r>
          </a:p>
        </p:txBody>
      </p:sp>
      <p:cxnSp>
        <p:nvCxnSpPr>
          <p:cNvPr id="10" name="Straight Arrow Connector 9" descr="" title="">
            <a:extLst>
              <a:ext uri="{FF2B5EF4-FFF2-40B4-BE49-F238E27FC236}">
                <a16:creationId xmlns:a16="http://schemas.microsoft.com/office/drawing/2014/main" id="{AA3256A1-B678-AD0C-85F4-98D7A3A43618}"/>
              </a:ext>
            </a:extLst>
          </p:cNvPr>
          <p:cNvCxnSpPr>
            <a:stCxn id="4" idx="2"/>
            <a:endCxn id="5" idx="0"/>
          </p:cNvCxnSpPr>
          <p:nvPr/>
        </p:nvCxnSpPr>
        <p:spPr>
          <a:xfrm>
            <a:off x="4878542" y="1794992"/>
            <a:ext cx="0" cy="5413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descr="" title="">
            <a:extLst>
              <a:ext uri="{FF2B5EF4-FFF2-40B4-BE49-F238E27FC236}">
                <a16:creationId xmlns:a16="http://schemas.microsoft.com/office/drawing/2014/main" id="{5B57ED53-C19E-9076-3157-5031A4E76919}"/>
              </a:ext>
            </a:extLst>
          </p:cNvPr>
          <p:cNvCxnSpPr>
            <a:cxnSpLocks/>
          </p:cNvCxnSpPr>
          <p:nvPr/>
        </p:nvCxnSpPr>
        <p:spPr>
          <a:xfrm>
            <a:off x="4878541" y="2978186"/>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3" name="Rectangle 12" descr="" title="">
            <a:extLst>
              <a:ext uri="{FF2B5EF4-FFF2-40B4-BE49-F238E27FC236}">
                <a16:creationId xmlns:a16="http://schemas.microsoft.com/office/drawing/2014/main" id="{A92FE8DF-CE22-6392-D171-4EEAE2DAFE0E}"/>
              </a:ext>
            </a:extLst>
          </p:cNvPr>
          <p:cNvSpPr/>
          <p:nvPr/>
        </p:nvSpPr>
        <p:spPr>
          <a:xfrm>
            <a:off x="5734367" y="2346385"/>
            <a:ext cx="3768859" cy="5524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The project should be commenced as per the plan which was submitted to us using the PEA or other template. </a:t>
            </a:r>
          </a:p>
        </p:txBody>
      </p:sp>
      <p:sp>
        <p:nvSpPr>
          <p:cNvPr id="15" name="Rectangle 14" descr="" title="">
            <a:extLst>
              <a:ext uri="{FF2B5EF4-FFF2-40B4-BE49-F238E27FC236}">
                <a16:creationId xmlns:a16="http://schemas.microsoft.com/office/drawing/2014/main" id="{BA83019F-3702-A4BD-54FA-BE57603FBDCE}"/>
              </a:ext>
            </a:extLst>
          </p:cNvPr>
          <p:cNvSpPr/>
          <p:nvPr/>
        </p:nvSpPr>
        <p:spPr>
          <a:xfrm>
            <a:off x="5734367" y="3171264"/>
            <a:ext cx="3768859" cy="109245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During its course and once project is completed, EDBs should assess the project outputs and outcomes, and whether it is on track to achieve its purpose and provide benefits for consumers. </a:t>
            </a:r>
            <a:endParaRPr lang="en-NZ" sz="1200" b="1">
              <a:cs typeface="Calibri"/>
            </a:endParaRPr>
          </a:p>
        </p:txBody>
      </p:sp>
      <p:sp>
        <p:nvSpPr>
          <p:cNvPr id="16" name="Rectangle 15" descr="" title="">
            <a:extLst>
              <a:ext uri="{FF2B5EF4-FFF2-40B4-BE49-F238E27FC236}">
                <a16:creationId xmlns:a16="http://schemas.microsoft.com/office/drawing/2014/main" id="{2BFA70DC-4DAD-3240-0C86-4487C06003D2}"/>
              </a:ext>
            </a:extLst>
          </p:cNvPr>
          <p:cNvSpPr/>
          <p:nvPr/>
        </p:nvSpPr>
        <p:spPr>
          <a:xfrm>
            <a:off x="5734367" y="4590438"/>
            <a:ext cx="3768859" cy="5633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With the project completed, shown by the outputs being delivered, the EDB may recover the approved forecast costs. </a:t>
            </a:r>
          </a:p>
        </p:txBody>
      </p:sp>
      <p:cxnSp>
        <p:nvCxnSpPr>
          <p:cNvPr id="17" name="Straight Arrow Connector 16" descr="" title="">
            <a:extLst>
              <a:ext uri="{FF2B5EF4-FFF2-40B4-BE49-F238E27FC236}">
                <a16:creationId xmlns:a16="http://schemas.microsoft.com/office/drawing/2014/main" id="{CEAB9995-E9CD-B0DD-B5FF-1D9D299F5B00}"/>
              </a:ext>
            </a:extLst>
          </p:cNvPr>
          <p:cNvCxnSpPr>
            <a:cxnSpLocks/>
            <a:stCxn id="7" idx="2"/>
            <a:endCxn id="8" idx="0"/>
          </p:cNvCxnSpPr>
          <p:nvPr/>
        </p:nvCxnSpPr>
        <p:spPr>
          <a:xfrm>
            <a:off x="4878542" y="3993717"/>
            <a:ext cx="0" cy="5967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descr="" title="">
            <a:extLst>
              <a:ext uri="{FF2B5EF4-FFF2-40B4-BE49-F238E27FC236}">
                <a16:creationId xmlns:a16="http://schemas.microsoft.com/office/drawing/2014/main" id="{F442DD26-C843-6AB3-3A99-DBFADDB22977}"/>
              </a:ext>
            </a:extLst>
          </p:cNvPr>
          <p:cNvCxnSpPr>
            <a:cxnSpLocks/>
            <a:stCxn id="8" idx="2"/>
          </p:cNvCxnSpPr>
          <p:nvPr/>
        </p:nvCxnSpPr>
        <p:spPr>
          <a:xfrm flipH="1">
            <a:off x="4878541" y="5153774"/>
            <a:ext cx="1"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tangle 1" descr="" title="">
            <a:extLst>
              <a:ext uri="{FF2B5EF4-FFF2-40B4-BE49-F238E27FC236}">
                <a16:creationId xmlns:a16="http://schemas.microsoft.com/office/drawing/2014/main" id="{D8DC7142-DBDC-AED0-84AF-6A2DB87FF5C2}"/>
              </a:ext>
            </a:extLst>
          </p:cNvPr>
          <p:cNvSpPr/>
          <p:nvPr/>
        </p:nvSpPr>
        <p:spPr>
          <a:xfrm>
            <a:off x="184991" y="1612174"/>
            <a:ext cx="1001485" cy="44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EDB/s</a:t>
            </a:r>
          </a:p>
        </p:txBody>
      </p:sp>
      <p:sp>
        <p:nvSpPr>
          <p:cNvPr id="19" name="TextBox 18" descr="" title="">
            <a:extLst>
              <a:ext uri="{FF2B5EF4-FFF2-40B4-BE49-F238E27FC236}">
                <a16:creationId xmlns:a16="http://schemas.microsoft.com/office/drawing/2014/main" id="{D52A6B55-8DDD-3D54-2660-79B9B3AFC0CB}"/>
              </a:ext>
            </a:extLst>
          </p:cNvPr>
          <p:cNvSpPr txBox="1"/>
          <p:nvPr/>
        </p:nvSpPr>
        <p:spPr>
          <a:xfrm>
            <a:off x="146216" y="1177601"/>
            <a:ext cx="1001485" cy="370227"/>
          </a:xfrm>
          <a:prstGeom prst="rect">
            <a:avLst/>
          </a:prstGeom>
          <a:noFill/>
        </p:spPr>
        <p:txBody>
          <a:bodyPr wrap="square" rtlCol="0">
            <a:spAutoFit/>
          </a:bodyPr>
          <a:lstStyle/>
          <a:p>
            <a:r>
              <a:rPr lang="en-NZ"/>
              <a:t>Key: </a:t>
            </a:r>
          </a:p>
        </p:txBody>
      </p:sp>
      <p:sp>
        <p:nvSpPr>
          <p:cNvPr id="20" name="Rectangle 19" descr="" title="">
            <a:extLst>
              <a:ext uri="{FF2B5EF4-FFF2-40B4-BE49-F238E27FC236}">
                <a16:creationId xmlns:a16="http://schemas.microsoft.com/office/drawing/2014/main" id="{642BCFB3-6537-68CB-A032-DA77768ECBA3}"/>
              </a:ext>
            </a:extLst>
          </p:cNvPr>
          <p:cNvSpPr/>
          <p:nvPr/>
        </p:nvSpPr>
        <p:spPr>
          <a:xfrm>
            <a:off x="184990" y="2181738"/>
            <a:ext cx="1001485" cy="440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Commission</a:t>
            </a:r>
          </a:p>
        </p:txBody>
      </p:sp>
      <p:sp>
        <p:nvSpPr>
          <p:cNvPr id="21" name="Speech Bubble: Rectangle 20" descr="" title="">
            <a:extLst>
              <a:ext uri="{FF2B5EF4-FFF2-40B4-BE49-F238E27FC236}">
                <a16:creationId xmlns:a16="http://schemas.microsoft.com/office/drawing/2014/main" id="{884748DE-6F6C-7700-74A3-9097BE35F732}"/>
              </a:ext>
            </a:extLst>
          </p:cNvPr>
          <p:cNvSpPr/>
          <p:nvPr/>
        </p:nvSpPr>
        <p:spPr>
          <a:xfrm>
            <a:off x="503191" y="3378498"/>
            <a:ext cx="2596568" cy="2492990"/>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22" name="TextBox 21" descr="" title="">
            <a:extLst>
              <a:ext uri="{FF2B5EF4-FFF2-40B4-BE49-F238E27FC236}">
                <a16:creationId xmlns:a16="http://schemas.microsoft.com/office/drawing/2014/main" id="{6CFC3241-866E-39C0-3523-4810AFE7BEBD}"/>
              </a:ext>
            </a:extLst>
          </p:cNvPr>
          <p:cNvSpPr txBox="1"/>
          <p:nvPr/>
        </p:nvSpPr>
        <p:spPr>
          <a:xfrm>
            <a:off x="522288" y="3345730"/>
            <a:ext cx="2672640" cy="2492990"/>
          </a:xfrm>
          <a:prstGeom prst="rect">
            <a:avLst/>
          </a:prstGeom>
          <a:noFill/>
        </p:spPr>
        <p:txBody>
          <a:bodyPr wrap="square" rtlCol="0">
            <a:spAutoFit/>
          </a:bodyPr>
          <a:lstStyle/>
          <a:p>
            <a:r>
              <a:rPr lang="en-NZ" sz="1200" b="1">
                <a:solidFill>
                  <a:schemeClr val="tx2"/>
                </a:solidFill>
                <a:latin typeface="+mn-lt"/>
              </a:rPr>
              <a:t>Questions/comments:</a:t>
            </a:r>
          </a:p>
          <a:p>
            <a:pPr marL="171450" indent="-171450">
              <a:buFont typeface="Arial" panose="020B0604020202020204" pitchFamily="34" charset="0"/>
              <a:buChar char="•"/>
            </a:pPr>
            <a:r>
              <a:rPr lang="en-NZ" sz="1200">
                <a:solidFill>
                  <a:schemeClr val="tx2"/>
                </a:solidFill>
                <a:latin typeface="+mn-lt"/>
              </a:rPr>
              <a:t>A project may not always go as planned. However, provided the project’s INTSA outputs are delivered, the costs of the project may be recovered up to the amount approved.  </a:t>
            </a:r>
          </a:p>
          <a:p>
            <a:pPr marL="171450" indent="-171450">
              <a:buFont typeface="Arial" panose="020B0604020202020204" pitchFamily="34" charset="0"/>
              <a:buChar char="•"/>
            </a:pPr>
            <a:endParaRPr lang="en-NZ" sz="1200">
              <a:solidFill>
                <a:schemeClr val="tx2"/>
              </a:solidFill>
              <a:latin typeface="+mn-lt"/>
            </a:endParaRPr>
          </a:p>
          <a:p>
            <a:pPr marL="171450" indent="-171450">
              <a:buFont typeface="Arial" panose="020B0604020202020204" pitchFamily="34" charset="0"/>
              <a:buChar char="•"/>
            </a:pPr>
            <a:r>
              <a:rPr lang="en-NZ" sz="1200">
                <a:solidFill>
                  <a:schemeClr val="tx2"/>
                </a:solidFill>
                <a:latin typeface="+mn-lt"/>
              </a:rPr>
              <a:t>Should there be other form of communication between the Commission and EDBs during or after project’s completion (not including the closeout report)?</a:t>
            </a:r>
          </a:p>
        </p:txBody>
      </p:sp>
    </p:spTree>
    <p:extLst>
      <p:ext uri="{BB962C8B-B14F-4D97-AF65-F5344CB8AC3E}">
        <p14:creationId xmlns:p14="http://schemas.microsoft.com/office/powerpoint/2010/main" val="2366359294"/>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9" name="Speech Bubble: Rectangle 18" descr="" title="">
            <a:extLst>
              <a:ext uri="{FF2B5EF4-FFF2-40B4-BE49-F238E27FC236}">
                <a16:creationId xmlns:a16="http://schemas.microsoft.com/office/drawing/2014/main" id="{9AA943E7-06AA-B342-E175-799FE372C4C4}"/>
              </a:ext>
            </a:extLst>
          </p:cNvPr>
          <p:cNvSpPr/>
          <p:nvPr/>
        </p:nvSpPr>
        <p:spPr>
          <a:xfrm>
            <a:off x="439590" y="3528350"/>
            <a:ext cx="2815665" cy="2152049"/>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56322" name="Text Placeholder 2" descr="" title="">
            <a:extLst>
              <a:ext uri="{FF2B5EF4-FFF2-40B4-BE49-F238E27FC236}">
                <a16:creationId xmlns:a16="http://schemas.microsoft.com/office/drawing/2014/main" id="{818D5073-B0E6-8729-3813-C512424435CD}"/>
              </a:ext>
            </a:extLst>
          </p:cNvPr>
          <p:cNvSpPr>
            <a:spLocks noGrp="1"/>
          </p:cNvSpPr>
          <p:nvPr>
            <p:ph type="body" sz="quarter" idx="10"/>
          </p:nvPr>
        </p:nvSpPr>
        <p:spPr>
          <a:xfrm>
            <a:off x="522288" y="447675"/>
            <a:ext cx="6879409" cy="1058863"/>
          </a:xfrm>
        </p:spPr>
        <p:txBody>
          <a:bodyPr/>
          <a:lstStyle/>
          <a:p>
            <a:pPr>
              <a:defRPr/>
            </a:pPr>
            <a:r>
              <a:rPr lang="en-US" altLang="en-US"/>
              <a:t>Step 4: Publish close out report </a:t>
            </a:r>
            <a:endParaRPr lang="en-NZ" altLang="en-US"/>
          </a:p>
        </p:txBody>
      </p:sp>
      <p:sp>
        <p:nvSpPr>
          <p:cNvPr id="49155" name="Slide Number Placeholder 5" descr="" title="">
            <a:extLst>
              <a:ext uri="{FF2B5EF4-FFF2-40B4-BE49-F238E27FC236}">
                <a16:creationId xmlns:a16="http://schemas.microsoft.com/office/drawing/2014/main" id="{8ED102F1-32D8-E91B-BD31-A9A9ACC2DADF}"/>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7594F1-A7BF-8C49-9AD4-1871969A746E}" type="slidenum">
              <a:rPr lang="en-US" altLang="en-US" smtClean="0">
                <a:solidFill>
                  <a:srgbClr val="BA0F2C"/>
                </a:solidFill>
              </a:rPr>
              <a:pPr/>
              <a:t>12</a:t>
            </a:fld>
            <a:endParaRPr lang="en-US" altLang="en-US">
              <a:solidFill>
                <a:srgbClr val="BA0F2C"/>
              </a:solidFill>
            </a:endParaRPr>
          </a:p>
        </p:txBody>
      </p:sp>
      <p:sp>
        <p:nvSpPr>
          <p:cNvPr id="3" name="Rectangle: Rounded Corners 2" descr="" title="">
            <a:extLst>
              <a:ext uri="{FF2B5EF4-FFF2-40B4-BE49-F238E27FC236}">
                <a16:creationId xmlns:a16="http://schemas.microsoft.com/office/drawing/2014/main" id="{9842C59E-8449-2822-E6C5-CD432CF0D3A7}"/>
              </a:ext>
            </a:extLst>
          </p:cNvPr>
          <p:cNvSpPr/>
          <p:nvPr/>
        </p:nvSpPr>
        <p:spPr>
          <a:xfrm>
            <a:off x="4369479" y="1082845"/>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Start step 4</a:t>
            </a:r>
          </a:p>
        </p:txBody>
      </p:sp>
      <p:sp>
        <p:nvSpPr>
          <p:cNvPr id="4" name="Rectangle 3" descr="" title="">
            <a:extLst>
              <a:ext uri="{FF2B5EF4-FFF2-40B4-BE49-F238E27FC236}">
                <a16:creationId xmlns:a16="http://schemas.microsoft.com/office/drawing/2014/main" id="{C67AE43D-47CB-A3DE-9008-3EE3D98837B5}"/>
              </a:ext>
            </a:extLst>
          </p:cNvPr>
          <p:cNvSpPr/>
          <p:nvPr/>
        </p:nvSpPr>
        <p:spPr>
          <a:xfrm>
            <a:off x="4179134" y="1895717"/>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1. Draft project closeout report</a:t>
            </a:r>
          </a:p>
        </p:txBody>
      </p:sp>
      <p:sp>
        <p:nvSpPr>
          <p:cNvPr id="5" name="Rectangle 4" descr="" title="">
            <a:extLst>
              <a:ext uri="{FF2B5EF4-FFF2-40B4-BE49-F238E27FC236}">
                <a16:creationId xmlns:a16="http://schemas.microsoft.com/office/drawing/2014/main" id="{843F92CE-3CD2-82DB-D9BA-F337EA895CAE}"/>
              </a:ext>
            </a:extLst>
          </p:cNvPr>
          <p:cNvSpPr/>
          <p:nvPr/>
        </p:nvSpPr>
        <p:spPr>
          <a:xfrm>
            <a:off x="4179134" y="2862864"/>
            <a:ext cx="1398815" cy="552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2. Ensure report complies with schedule 5.3</a:t>
            </a:r>
          </a:p>
        </p:txBody>
      </p:sp>
      <p:sp>
        <p:nvSpPr>
          <p:cNvPr id="6" name="Rectangle 5" descr="" title="">
            <a:extLst>
              <a:ext uri="{FF2B5EF4-FFF2-40B4-BE49-F238E27FC236}">
                <a16:creationId xmlns:a16="http://schemas.microsoft.com/office/drawing/2014/main" id="{BB602610-D8BB-A701-1303-FDEFE54A2B18}"/>
              </a:ext>
            </a:extLst>
          </p:cNvPr>
          <p:cNvSpPr/>
          <p:nvPr/>
        </p:nvSpPr>
        <p:spPr>
          <a:xfrm>
            <a:off x="4179134" y="3830012"/>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3. Send it to the Commission </a:t>
            </a:r>
          </a:p>
        </p:txBody>
      </p:sp>
      <p:sp>
        <p:nvSpPr>
          <p:cNvPr id="7" name="Rectangle 6" descr="" title="">
            <a:extLst>
              <a:ext uri="{FF2B5EF4-FFF2-40B4-BE49-F238E27FC236}">
                <a16:creationId xmlns:a16="http://schemas.microsoft.com/office/drawing/2014/main" id="{80A9D8EC-500E-6B96-D208-BBEF486FBFAB}"/>
              </a:ext>
            </a:extLst>
          </p:cNvPr>
          <p:cNvSpPr/>
          <p:nvPr/>
        </p:nvSpPr>
        <p:spPr>
          <a:xfrm>
            <a:off x="4179134" y="4797159"/>
            <a:ext cx="1398815" cy="563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4. Publish it on our website.</a:t>
            </a:r>
          </a:p>
        </p:txBody>
      </p:sp>
      <p:sp>
        <p:nvSpPr>
          <p:cNvPr id="8" name="Rectangle: Rounded Corners 7" descr="" title="">
            <a:extLst>
              <a:ext uri="{FF2B5EF4-FFF2-40B4-BE49-F238E27FC236}">
                <a16:creationId xmlns:a16="http://schemas.microsoft.com/office/drawing/2014/main" id="{A0A4570F-B7E2-ADA9-FD1B-B68BDF6CF2EA}"/>
              </a:ext>
            </a:extLst>
          </p:cNvPr>
          <p:cNvSpPr/>
          <p:nvPr/>
        </p:nvSpPr>
        <p:spPr>
          <a:xfrm>
            <a:off x="4369479" y="576262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Move to step 5</a:t>
            </a:r>
          </a:p>
        </p:txBody>
      </p:sp>
      <p:cxnSp>
        <p:nvCxnSpPr>
          <p:cNvPr id="9" name="Straight Arrow Connector 8" descr="" title="">
            <a:extLst>
              <a:ext uri="{FF2B5EF4-FFF2-40B4-BE49-F238E27FC236}">
                <a16:creationId xmlns:a16="http://schemas.microsoft.com/office/drawing/2014/main" id="{2B3B9B3B-503A-0B31-7012-D39B81BDE902}"/>
              </a:ext>
            </a:extLst>
          </p:cNvPr>
          <p:cNvCxnSpPr>
            <a:stCxn id="3" idx="2"/>
            <a:endCxn id="4" idx="0"/>
          </p:cNvCxnSpPr>
          <p:nvPr/>
        </p:nvCxnSpPr>
        <p:spPr>
          <a:xfrm>
            <a:off x="4878542" y="1481019"/>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descr="" title="">
            <a:extLst>
              <a:ext uri="{FF2B5EF4-FFF2-40B4-BE49-F238E27FC236}">
                <a16:creationId xmlns:a16="http://schemas.microsoft.com/office/drawing/2014/main" id="{B6A52013-3188-95FB-D432-7B026AEB8E9F}"/>
              </a:ext>
            </a:extLst>
          </p:cNvPr>
          <p:cNvCxnSpPr>
            <a:stCxn id="4" idx="2"/>
            <a:endCxn id="5" idx="0"/>
          </p:cNvCxnSpPr>
          <p:nvPr/>
        </p:nvCxnSpPr>
        <p:spPr>
          <a:xfrm>
            <a:off x="4878542" y="2448166"/>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descr="" title="">
            <a:extLst>
              <a:ext uri="{FF2B5EF4-FFF2-40B4-BE49-F238E27FC236}">
                <a16:creationId xmlns:a16="http://schemas.microsoft.com/office/drawing/2014/main" id="{64193576-245B-DFF5-15B3-E4A4456785A5}"/>
              </a:ext>
            </a:extLst>
          </p:cNvPr>
          <p:cNvCxnSpPr>
            <a:cxnSpLocks/>
            <a:stCxn id="5" idx="2"/>
            <a:endCxn id="6" idx="0"/>
          </p:cNvCxnSpPr>
          <p:nvPr/>
        </p:nvCxnSpPr>
        <p:spPr>
          <a:xfrm>
            <a:off x="4878542" y="3415314"/>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Rectangle 11" descr="" title="">
            <a:extLst>
              <a:ext uri="{FF2B5EF4-FFF2-40B4-BE49-F238E27FC236}">
                <a16:creationId xmlns:a16="http://schemas.microsoft.com/office/drawing/2014/main" id="{15129D2B-9393-5B9B-6001-7DE7CC03228F}"/>
              </a:ext>
            </a:extLst>
          </p:cNvPr>
          <p:cNvSpPr/>
          <p:nvPr/>
        </p:nvSpPr>
        <p:spPr>
          <a:xfrm>
            <a:off x="5734369" y="1895717"/>
            <a:ext cx="3819996" cy="55244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Write the close-out report. </a:t>
            </a:r>
            <a:endParaRPr lang="en-NZ" sz="1200" u="sng">
              <a:ea typeface="Calibri"/>
              <a:cs typeface="Calibri"/>
            </a:endParaRPr>
          </a:p>
        </p:txBody>
      </p:sp>
      <p:sp>
        <p:nvSpPr>
          <p:cNvPr id="13" name="Rectangle 12" descr="" title="">
            <a:extLst>
              <a:ext uri="{FF2B5EF4-FFF2-40B4-BE49-F238E27FC236}">
                <a16:creationId xmlns:a16="http://schemas.microsoft.com/office/drawing/2014/main" id="{BA4310A9-3271-9C47-6ED3-CD661734C9B9}"/>
              </a:ext>
            </a:extLst>
          </p:cNvPr>
          <p:cNvSpPr/>
          <p:nvPr/>
        </p:nvSpPr>
        <p:spPr>
          <a:xfrm>
            <a:off x="5734370" y="2567076"/>
            <a:ext cx="3819994" cy="11626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The project close-out report will need to outline whether and how the project purposes was achieved (if not why not); any SAIDI/SAIFI values relating to the project and their causes; steps taken to reduce any interruptions; and any insights gained from the project that might assist the EDB or other EDBs. </a:t>
            </a:r>
          </a:p>
        </p:txBody>
      </p:sp>
      <p:sp>
        <p:nvSpPr>
          <p:cNvPr id="14" name="Rectangle 13" descr="" title="">
            <a:extLst>
              <a:ext uri="{FF2B5EF4-FFF2-40B4-BE49-F238E27FC236}">
                <a16:creationId xmlns:a16="http://schemas.microsoft.com/office/drawing/2014/main" id="{CBD5C126-FD7D-5724-8DEC-F60848C3004E}"/>
              </a:ext>
            </a:extLst>
          </p:cNvPr>
          <p:cNvSpPr/>
          <p:nvPr/>
        </p:nvSpPr>
        <p:spPr>
          <a:xfrm>
            <a:off x="5734369" y="3860460"/>
            <a:ext cx="3819994" cy="5524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Within 50 working days of project completion, EDB would send its report to us, including a confidential and public version if necessary. </a:t>
            </a:r>
          </a:p>
        </p:txBody>
      </p:sp>
      <p:sp>
        <p:nvSpPr>
          <p:cNvPr id="15" name="Rectangle 14" descr="" title="">
            <a:extLst>
              <a:ext uri="{FF2B5EF4-FFF2-40B4-BE49-F238E27FC236}">
                <a16:creationId xmlns:a16="http://schemas.microsoft.com/office/drawing/2014/main" id="{841C19A9-D5A2-4EFC-6514-EE4C08520571}"/>
              </a:ext>
            </a:extLst>
          </p:cNvPr>
          <p:cNvSpPr/>
          <p:nvPr/>
        </p:nvSpPr>
        <p:spPr>
          <a:xfrm>
            <a:off x="5734369" y="4799294"/>
            <a:ext cx="3819994" cy="56333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We will publish the public version of the report on our website. We encourage the EDB to do the same, although this would not be required. </a:t>
            </a:r>
          </a:p>
        </p:txBody>
      </p:sp>
      <p:cxnSp>
        <p:nvCxnSpPr>
          <p:cNvPr id="16" name="Straight Arrow Connector 15" descr="" title="">
            <a:extLst>
              <a:ext uri="{FF2B5EF4-FFF2-40B4-BE49-F238E27FC236}">
                <a16:creationId xmlns:a16="http://schemas.microsoft.com/office/drawing/2014/main" id="{DE873DCD-948E-1E19-17FE-D349533D51F3}"/>
              </a:ext>
            </a:extLst>
          </p:cNvPr>
          <p:cNvCxnSpPr>
            <a:cxnSpLocks/>
            <a:stCxn id="6" idx="2"/>
            <a:endCxn id="7" idx="0"/>
          </p:cNvCxnSpPr>
          <p:nvPr/>
        </p:nvCxnSpPr>
        <p:spPr>
          <a:xfrm>
            <a:off x="4878542" y="4382461"/>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descr="" title="">
            <a:extLst>
              <a:ext uri="{FF2B5EF4-FFF2-40B4-BE49-F238E27FC236}">
                <a16:creationId xmlns:a16="http://schemas.microsoft.com/office/drawing/2014/main" id="{E9FD4FF8-D54C-8FF6-EB0E-0F95D0C6C2D7}"/>
              </a:ext>
            </a:extLst>
          </p:cNvPr>
          <p:cNvCxnSpPr>
            <a:cxnSpLocks/>
            <a:stCxn id="7" idx="2"/>
          </p:cNvCxnSpPr>
          <p:nvPr/>
        </p:nvCxnSpPr>
        <p:spPr>
          <a:xfrm flipH="1">
            <a:off x="4878541" y="5360495"/>
            <a:ext cx="1"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 name="Rectangle 1" descr="" title="">
            <a:extLst>
              <a:ext uri="{FF2B5EF4-FFF2-40B4-BE49-F238E27FC236}">
                <a16:creationId xmlns:a16="http://schemas.microsoft.com/office/drawing/2014/main" id="{6F2620D1-86C6-F9FF-82E2-DCDD65DCB4D6}"/>
              </a:ext>
            </a:extLst>
          </p:cNvPr>
          <p:cNvSpPr/>
          <p:nvPr/>
        </p:nvSpPr>
        <p:spPr>
          <a:xfrm>
            <a:off x="184991" y="1612174"/>
            <a:ext cx="1001485" cy="44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EDB/s</a:t>
            </a:r>
          </a:p>
        </p:txBody>
      </p:sp>
      <p:sp>
        <p:nvSpPr>
          <p:cNvPr id="21" name="TextBox 20" descr="" title="">
            <a:extLst>
              <a:ext uri="{FF2B5EF4-FFF2-40B4-BE49-F238E27FC236}">
                <a16:creationId xmlns:a16="http://schemas.microsoft.com/office/drawing/2014/main" id="{F4581AB3-3DC4-8311-CDFA-00F4E3B729A0}"/>
              </a:ext>
            </a:extLst>
          </p:cNvPr>
          <p:cNvSpPr txBox="1"/>
          <p:nvPr/>
        </p:nvSpPr>
        <p:spPr>
          <a:xfrm>
            <a:off x="146216" y="1177601"/>
            <a:ext cx="1001485" cy="370227"/>
          </a:xfrm>
          <a:prstGeom prst="rect">
            <a:avLst/>
          </a:prstGeom>
          <a:noFill/>
        </p:spPr>
        <p:txBody>
          <a:bodyPr wrap="square" rtlCol="0">
            <a:spAutoFit/>
          </a:bodyPr>
          <a:lstStyle/>
          <a:p>
            <a:r>
              <a:rPr lang="en-NZ"/>
              <a:t>Key: </a:t>
            </a:r>
          </a:p>
        </p:txBody>
      </p:sp>
      <p:sp>
        <p:nvSpPr>
          <p:cNvPr id="22" name="Rectangle 21" descr="" title="">
            <a:extLst>
              <a:ext uri="{FF2B5EF4-FFF2-40B4-BE49-F238E27FC236}">
                <a16:creationId xmlns:a16="http://schemas.microsoft.com/office/drawing/2014/main" id="{13FE354D-35CE-7EBC-0ED0-6ECBE08B81C9}"/>
              </a:ext>
            </a:extLst>
          </p:cNvPr>
          <p:cNvSpPr/>
          <p:nvPr/>
        </p:nvSpPr>
        <p:spPr>
          <a:xfrm>
            <a:off x="184990" y="2181738"/>
            <a:ext cx="1001485" cy="440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Commission</a:t>
            </a:r>
          </a:p>
        </p:txBody>
      </p:sp>
      <p:sp>
        <p:nvSpPr>
          <p:cNvPr id="18" name="TextBox 17" descr="" title="">
            <a:extLst>
              <a:ext uri="{FF2B5EF4-FFF2-40B4-BE49-F238E27FC236}">
                <a16:creationId xmlns:a16="http://schemas.microsoft.com/office/drawing/2014/main" id="{C0AA9F68-D7CA-ADDA-5E71-47F3C78BD434}"/>
              </a:ext>
            </a:extLst>
          </p:cNvPr>
          <p:cNvSpPr txBox="1"/>
          <p:nvPr/>
        </p:nvSpPr>
        <p:spPr>
          <a:xfrm>
            <a:off x="522296" y="3513814"/>
            <a:ext cx="2732959" cy="2492990"/>
          </a:xfrm>
          <a:prstGeom prst="rect">
            <a:avLst/>
          </a:prstGeom>
          <a:noFill/>
        </p:spPr>
        <p:txBody>
          <a:bodyPr wrap="square" rtlCol="0">
            <a:spAutoFit/>
          </a:bodyPr>
          <a:lstStyle/>
          <a:p>
            <a:r>
              <a:rPr lang="en-NZ" sz="1200" b="1">
                <a:solidFill>
                  <a:schemeClr val="tx2"/>
                </a:solidFill>
                <a:latin typeface="+mn-lt"/>
              </a:rPr>
              <a:t>Questions/comments:</a:t>
            </a:r>
          </a:p>
          <a:p>
            <a:pPr marL="171450" indent="-171450">
              <a:buFont typeface="Arial" panose="020B0604020202020204" pitchFamily="34" charset="0"/>
              <a:buChar char="•"/>
            </a:pPr>
            <a:r>
              <a:rPr lang="en-NZ" sz="1200">
                <a:solidFill>
                  <a:schemeClr val="tx2"/>
                </a:solidFill>
                <a:latin typeface="+mn-lt"/>
              </a:rPr>
              <a:t>The closeout report needs to meet the content requirements in the determination. The closeout report is the primary means of sharing learning, and it is important that others can learn from it. </a:t>
            </a:r>
          </a:p>
          <a:p>
            <a:pPr marL="171450" indent="-171450">
              <a:buFont typeface="Arial" panose="020B0604020202020204" pitchFamily="34" charset="0"/>
              <a:buChar char="•"/>
            </a:pPr>
            <a:r>
              <a:rPr lang="en-NZ" sz="1200">
                <a:solidFill>
                  <a:schemeClr val="tx2"/>
                </a:solidFill>
                <a:latin typeface="+mn-lt"/>
              </a:rPr>
              <a:t>Are there further requirements we can ask for to create a comparable level of quality or set a standard among close out reports?</a:t>
            </a:r>
          </a:p>
          <a:p>
            <a:pPr marL="171450" indent="-171450">
              <a:buFont typeface="Arial" panose="020B0604020202020204" pitchFamily="34" charset="0"/>
              <a:buChar char="•"/>
            </a:pPr>
            <a:endParaRPr lang="en-NZ" sz="1200">
              <a:solidFill>
                <a:schemeClr val="tx2"/>
              </a:solidFill>
              <a:latin typeface="+mn-lt"/>
            </a:endParaRPr>
          </a:p>
          <a:p>
            <a:endParaRPr lang="en-NZ" sz="1200">
              <a:solidFill>
                <a:schemeClr val="tx2"/>
              </a:solidFill>
              <a:latin typeface="+mn-lt"/>
            </a:endParaRPr>
          </a:p>
        </p:txBody>
      </p:sp>
    </p:spTree>
    <p:extLst>
      <p:ext uri="{BB962C8B-B14F-4D97-AF65-F5344CB8AC3E}">
        <p14:creationId xmlns:p14="http://schemas.microsoft.com/office/powerpoint/2010/main" val="142214838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99EDAFC-6C0B-B313-B44D-924BBABF7138}"/>
              </a:ext>
            </a:extLst>
          </p:cNvPr>
          <p:cNvSpPr>
            <a:spLocks noGrp="1"/>
          </p:cNvSpPr>
          <p:nvPr>
            <p:ph type="body" sz="quarter" idx="10"/>
          </p:nvPr>
        </p:nvSpPr>
        <p:spPr/>
        <p:txBody>
          <a:bodyPr/>
          <a:lstStyle/>
          <a:p>
            <a:r>
              <a:rPr lang="en-NZ"/>
              <a:t>INTSA Guidance </a:t>
            </a:r>
          </a:p>
        </p:txBody>
      </p:sp>
      <p:sp>
        <p:nvSpPr>
          <p:cNvPr id="4" name="Slide Number Placeholder 3" descr="" title="">
            <a:extLst>
              <a:ext uri="{FF2B5EF4-FFF2-40B4-BE49-F238E27FC236}">
                <a16:creationId xmlns:a16="http://schemas.microsoft.com/office/drawing/2014/main" id="{9336264C-F720-CF38-B3B7-C501473AB11A}"/>
              </a:ext>
            </a:extLst>
          </p:cNvPr>
          <p:cNvSpPr>
            <a:spLocks noGrp="1"/>
          </p:cNvSpPr>
          <p:nvPr>
            <p:ph type="sldNum" sz="quarter" idx="16"/>
          </p:nvPr>
        </p:nvSpPr>
        <p:spPr/>
        <p:txBody>
          <a:bodyPr/>
          <a:lstStyle/>
          <a:p>
            <a:fld id="{EE02AF73-A0CF-4521-8BCF-DE87C91D2C32}" type="slidenum">
              <a:rPr lang="en-US" altLang="en-US" smtClean="0"/>
              <a:pPr/>
              <a:t>13</a:t>
            </a:fld>
            <a:endParaRPr lang="en-US" altLang="en-US"/>
          </a:p>
        </p:txBody>
      </p:sp>
      <p:sp>
        <p:nvSpPr>
          <p:cNvPr id="5" name="Text Placeholder 2" descr="" title="">
            <a:extLst>
              <a:ext uri="{FF2B5EF4-FFF2-40B4-BE49-F238E27FC236}">
                <a16:creationId xmlns:a16="http://schemas.microsoft.com/office/drawing/2014/main" id="{087C9AAE-D4C5-0057-CAF1-8CF42F1C7868}"/>
              </a:ext>
            </a:extLst>
          </p:cNvPr>
          <p:cNvSpPr>
            <a:spLocks noGrp="1"/>
          </p:cNvSpPr>
          <p:nvPr>
            <p:ph type="body" sz="quarter" idx="15"/>
          </p:nvPr>
        </p:nvSpPr>
        <p:spPr>
          <a:xfrm>
            <a:off x="525464" y="1516064"/>
            <a:ext cx="8865424" cy="4537263"/>
          </a:xfrm>
        </p:spPr>
        <p:txBody>
          <a:bodyPr lIns="91440" tIns="45720" rIns="91440" bIns="45720" anchor="t"/>
          <a:lstStyle/>
          <a:p>
            <a:pPr marL="0" indent="0">
              <a:buNone/>
            </a:pPr>
            <a:r>
              <a:rPr lang="en-NZ" sz="1800" b="1">
                <a:ea typeface="MS PGothic"/>
              </a:rPr>
              <a:t>What is needed:</a:t>
            </a:r>
          </a:p>
          <a:p>
            <a:r>
              <a:rPr lang="en-NZ" sz="1800">
                <a:ea typeface="MS PGothic"/>
              </a:rPr>
              <a:t>Published guidance to support EDBs wishing to apply for the INTSA.</a:t>
            </a:r>
          </a:p>
          <a:p>
            <a:pPr marL="0" indent="0">
              <a:buNone/>
            </a:pPr>
            <a:endParaRPr lang="en-NZ" sz="1800"/>
          </a:p>
          <a:p>
            <a:pPr marL="0" indent="0">
              <a:buNone/>
            </a:pPr>
            <a:r>
              <a:rPr lang="en-NZ" sz="1800" b="1">
                <a:ea typeface="MS PGothic"/>
              </a:rPr>
              <a:t>Our proposed approach:</a:t>
            </a:r>
          </a:p>
          <a:p>
            <a:r>
              <a:rPr lang="en-NZ" sz="1800">
                <a:ea typeface="MS PGothic"/>
              </a:rPr>
              <a:t>Draft guidance and a PEA that is clear and easy to follow for how to apply for the INTSA. </a:t>
            </a:r>
          </a:p>
          <a:p>
            <a:r>
              <a:rPr lang="en-NZ" sz="1800">
                <a:ea typeface="MS PGothic"/>
              </a:rPr>
              <a:t>Once the Final Determination is issued – we will update this guidance and the PEA as required, and then publish them both on an INTSA specific section of the Commission’s website before 01/04/25.</a:t>
            </a:r>
          </a:p>
          <a:p>
            <a:pPr marL="0" indent="0">
              <a:buNone/>
            </a:pPr>
            <a:endParaRPr lang="en-NZ" sz="1800">
              <a:ea typeface="MS PGothic"/>
            </a:endParaRPr>
          </a:p>
          <a:p>
            <a:pPr marL="0" indent="0">
              <a:buNone/>
            </a:pPr>
            <a:r>
              <a:rPr lang="en-NZ" sz="1800" b="1">
                <a:ea typeface="MS PGothic"/>
              </a:rPr>
              <a:t>Rationale for approach: </a:t>
            </a:r>
          </a:p>
          <a:p>
            <a:pPr>
              <a:buFont typeface="Arial" panose="020B0604020202020204" pitchFamily="34" charset="0"/>
              <a:buChar char="•"/>
            </a:pPr>
            <a:r>
              <a:rPr lang="en-NZ" sz="1800">
                <a:ea typeface="MS PGothic"/>
              </a:rPr>
              <a:t>Stakeholders asked for guidance for the INTSA in response from submissions, noting that the IPA was/is not always clear.</a:t>
            </a:r>
          </a:p>
          <a:p>
            <a:pPr>
              <a:buFont typeface="Arial" panose="020B0604020202020204" pitchFamily="34" charset="0"/>
              <a:buChar char="•"/>
            </a:pPr>
            <a:r>
              <a:rPr lang="en-NZ" sz="1800">
                <a:ea typeface="MS PGothic"/>
              </a:rPr>
              <a:t>Guidance should improve the efficiency of application processes for both EDBs and the Commission. </a:t>
            </a:r>
          </a:p>
        </p:txBody>
      </p:sp>
    </p:spTree>
    <p:extLst>
      <p:ext uri="{BB962C8B-B14F-4D97-AF65-F5344CB8AC3E}">
        <p14:creationId xmlns:p14="http://schemas.microsoft.com/office/powerpoint/2010/main" val="868145048"/>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peech Bubble: Rectangle 2" descr="" title="">
            <a:extLst>
              <a:ext uri="{FF2B5EF4-FFF2-40B4-BE49-F238E27FC236}">
                <a16:creationId xmlns:a16="http://schemas.microsoft.com/office/drawing/2014/main" id="{14BAE907-738E-1B60-BE13-CC37DD659D03}"/>
              </a:ext>
            </a:extLst>
          </p:cNvPr>
          <p:cNvSpPr/>
          <p:nvPr/>
        </p:nvSpPr>
        <p:spPr>
          <a:xfrm>
            <a:off x="7044096" y="1579013"/>
            <a:ext cx="2743200" cy="2462213"/>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2" name="Text Placeholder 1" descr="" title="">
            <a:extLst>
              <a:ext uri="{FF2B5EF4-FFF2-40B4-BE49-F238E27FC236}">
                <a16:creationId xmlns:a16="http://schemas.microsoft.com/office/drawing/2014/main" id="{9FD3C964-02E8-0C06-72BB-537216E3AFD7}"/>
              </a:ext>
            </a:extLst>
          </p:cNvPr>
          <p:cNvSpPr>
            <a:spLocks noGrp="1"/>
          </p:cNvSpPr>
          <p:nvPr>
            <p:ph type="body" sz="quarter" idx="10"/>
          </p:nvPr>
        </p:nvSpPr>
        <p:spPr/>
        <p:txBody>
          <a:bodyPr/>
          <a:lstStyle/>
          <a:p>
            <a:r>
              <a:rPr lang="en-NZ"/>
              <a:t>Project eligibility assessment (PEA) form</a:t>
            </a:r>
          </a:p>
        </p:txBody>
      </p:sp>
      <p:sp>
        <p:nvSpPr>
          <p:cNvPr id="4" name="Slide Number Placeholder 3" descr="" title="">
            <a:extLst>
              <a:ext uri="{FF2B5EF4-FFF2-40B4-BE49-F238E27FC236}">
                <a16:creationId xmlns:a16="http://schemas.microsoft.com/office/drawing/2014/main" id="{579084C2-5041-742E-D186-D0472B493DB5}"/>
              </a:ext>
            </a:extLst>
          </p:cNvPr>
          <p:cNvSpPr>
            <a:spLocks noGrp="1"/>
          </p:cNvSpPr>
          <p:nvPr>
            <p:ph type="sldNum" sz="quarter" idx="16"/>
          </p:nvPr>
        </p:nvSpPr>
        <p:spPr/>
        <p:txBody>
          <a:bodyPr/>
          <a:lstStyle/>
          <a:p>
            <a:fld id="{EE02AF73-A0CF-4521-8BCF-DE87C91D2C32}" type="slidenum">
              <a:rPr lang="en-US" altLang="en-US" smtClean="0"/>
              <a:pPr/>
              <a:t>14</a:t>
            </a:fld>
            <a:endParaRPr lang="en-US" altLang="en-US"/>
          </a:p>
        </p:txBody>
      </p:sp>
      <p:sp>
        <p:nvSpPr>
          <p:cNvPr id="5" name="Text Placeholder 2" descr="" title="">
            <a:extLst>
              <a:ext uri="{FF2B5EF4-FFF2-40B4-BE49-F238E27FC236}">
                <a16:creationId xmlns:a16="http://schemas.microsoft.com/office/drawing/2014/main" id="{0175C601-5118-548F-8920-C7394328FF6C}"/>
              </a:ext>
            </a:extLst>
          </p:cNvPr>
          <p:cNvSpPr>
            <a:spLocks noGrp="1"/>
          </p:cNvSpPr>
          <p:nvPr>
            <p:ph type="body" sz="quarter" idx="15"/>
          </p:nvPr>
        </p:nvSpPr>
        <p:spPr>
          <a:xfrm>
            <a:off x="525464" y="1516065"/>
            <a:ext cx="6399164" cy="4857972"/>
          </a:xfrm>
        </p:spPr>
        <p:txBody>
          <a:bodyPr lIns="91440" tIns="45720" rIns="91440" bIns="45720" anchor="t"/>
          <a:lstStyle/>
          <a:p>
            <a:pPr marL="0" indent="0">
              <a:buNone/>
            </a:pPr>
            <a:r>
              <a:rPr lang="en-NZ" sz="1800" b="1"/>
              <a:t>What is needed:</a:t>
            </a:r>
          </a:p>
          <a:p>
            <a:r>
              <a:rPr lang="en-NZ" sz="1800">
                <a:ea typeface="MS PGothic"/>
              </a:rPr>
              <a:t>A standardised template/form that EDBs could choose to use in their application for an INTSA to demonstrate how their project meets the criteria in the determination. </a:t>
            </a:r>
            <a:endParaRPr lang="en-NZ" sz="1800"/>
          </a:p>
          <a:p>
            <a:pPr marL="0" indent="0">
              <a:buNone/>
            </a:pPr>
            <a:r>
              <a:rPr lang="en-NZ" sz="1800" b="1"/>
              <a:t>Our proposed approach: </a:t>
            </a:r>
          </a:p>
          <a:p>
            <a:pPr>
              <a:buFont typeface="Arial" panose="020B0604020202020204" pitchFamily="34" charset="0"/>
              <a:buChar char="•"/>
            </a:pPr>
            <a:r>
              <a:rPr lang="en-NZ" sz="1800"/>
              <a:t>Design a voluntary PEA template that captures the necessary and helpful information for making an INTSA application.</a:t>
            </a:r>
          </a:p>
          <a:p>
            <a:pPr>
              <a:buFont typeface="Arial" panose="020B0604020202020204" pitchFamily="34" charset="0"/>
              <a:buChar char="•"/>
            </a:pPr>
            <a:r>
              <a:rPr lang="en-NZ" sz="1800"/>
              <a:t>Upload this to the Commission website before 01/04/25.</a:t>
            </a:r>
          </a:p>
          <a:p>
            <a:pPr>
              <a:buFont typeface="Arial" panose="020B0604020202020204" pitchFamily="34" charset="0"/>
              <a:buChar char="•"/>
            </a:pPr>
            <a:r>
              <a:rPr lang="en-NZ" sz="1800">
                <a:ea typeface="MS PGothic"/>
              </a:rPr>
              <a:t>We would update it when and where necessary.</a:t>
            </a:r>
          </a:p>
          <a:p>
            <a:pPr marL="0" indent="0">
              <a:buNone/>
            </a:pPr>
            <a:r>
              <a:rPr lang="en-NZ" sz="1800" b="1"/>
              <a:t>Rationale for approach: </a:t>
            </a:r>
          </a:p>
          <a:p>
            <a:r>
              <a:rPr lang="en-NZ" sz="1800"/>
              <a:t>Submitters asked for guidance and clarity for the INTSA application process – we consider the PEA is part of this guidance.</a:t>
            </a:r>
          </a:p>
        </p:txBody>
      </p:sp>
      <p:sp>
        <p:nvSpPr>
          <p:cNvPr id="6" name="TextBox 5" descr="" title="">
            <a:extLst>
              <a:ext uri="{FF2B5EF4-FFF2-40B4-BE49-F238E27FC236}">
                <a16:creationId xmlns:a16="http://schemas.microsoft.com/office/drawing/2014/main" id="{B907DA1F-D27E-1671-F5C2-3905FB252D86}"/>
              </a:ext>
            </a:extLst>
          </p:cNvPr>
          <p:cNvSpPr txBox="1"/>
          <p:nvPr/>
        </p:nvSpPr>
        <p:spPr>
          <a:xfrm>
            <a:off x="7044096" y="1543912"/>
            <a:ext cx="2743200" cy="2246769"/>
          </a:xfrm>
          <a:prstGeom prst="rect">
            <a:avLst/>
          </a:prstGeom>
          <a:noFill/>
        </p:spPr>
        <p:txBody>
          <a:bodyPr wrap="square" lIns="91440" tIns="45720" rIns="91440" bIns="45720" rtlCol="0" anchor="t">
            <a:spAutoFit/>
          </a:bodyPr>
          <a:lstStyle/>
          <a:p>
            <a:r>
              <a:rPr lang="en-NZ" sz="1400" b="1">
                <a:latin typeface="+mn-lt"/>
                <a:ea typeface="ＭＳ Ｐゴシック"/>
              </a:rPr>
              <a:t>Questions: </a:t>
            </a:r>
          </a:p>
          <a:p>
            <a:pPr marL="285750" indent="-285750">
              <a:buFont typeface="Arial" panose="020B0604020202020204" pitchFamily="34" charset="0"/>
              <a:buChar char="•"/>
            </a:pPr>
            <a:r>
              <a:rPr lang="en-NZ" sz="1400">
                <a:latin typeface="+mn-lt"/>
                <a:ea typeface="ＭＳ Ｐゴシック"/>
              </a:rPr>
              <a:t>Are there any challenges with providing the information as set out in the determination? </a:t>
            </a:r>
          </a:p>
          <a:p>
            <a:pPr marL="285750" indent="-285750">
              <a:buFont typeface="Arial" panose="020B0604020202020204" pitchFamily="34" charset="0"/>
              <a:buChar char="•"/>
            </a:pPr>
            <a:r>
              <a:rPr lang="en-NZ" sz="1400">
                <a:latin typeface="+mn-lt"/>
                <a:ea typeface="ＭＳ Ｐゴシック"/>
              </a:rPr>
              <a:t>What other information could help demonstrate a project’s eligibility? </a:t>
            </a:r>
            <a:endParaRPr lang="en-NZ" sz="1400">
              <a:latin typeface="+mn-lt"/>
              <a:ea typeface="ＭＳ Ｐゴシック"/>
              <a:cs typeface="Calibri"/>
            </a:endParaRPr>
          </a:p>
          <a:p>
            <a:pPr marL="285750" indent="-285750">
              <a:buFont typeface="Arial" panose="020B0604020202020204" pitchFamily="34" charset="0"/>
              <a:buChar char="•"/>
            </a:pPr>
            <a:r>
              <a:rPr lang="en-NZ" sz="1400">
                <a:latin typeface="+mn-lt"/>
                <a:ea typeface="ＭＳ Ｐゴシック"/>
              </a:rPr>
              <a:t>Would EDBs use a PEA, or would they be more likely to apply using their own format? </a:t>
            </a:r>
            <a:endParaRPr lang="en-NZ" sz="1400">
              <a:latin typeface="+mn-lt"/>
              <a:ea typeface="ＭＳ Ｐゴシック"/>
              <a:cs typeface="Calibri"/>
            </a:endParaRPr>
          </a:p>
        </p:txBody>
      </p:sp>
    </p:spTree>
    <p:extLst>
      <p:ext uri="{BB962C8B-B14F-4D97-AF65-F5344CB8AC3E}">
        <p14:creationId xmlns:p14="http://schemas.microsoft.com/office/powerpoint/2010/main" val="82352446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peech Bubble: Rectangle 4" descr="" title="">
            <a:extLst>
              <a:ext uri="{FF2B5EF4-FFF2-40B4-BE49-F238E27FC236}">
                <a16:creationId xmlns:a16="http://schemas.microsoft.com/office/drawing/2014/main" id="{CC7F04CE-4CF0-968B-964C-FDD34C33E737}"/>
              </a:ext>
            </a:extLst>
          </p:cNvPr>
          <p:cNvSpPr/>
          <p:nvPr/>
        </p:nvSpPr>
        <p:spPr>
          <a:xfrm>
            <a:off x="7044096" y="1579013"/>
            <a:ext cx="2639400" cy="1849987"/>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2" name="Text Placeholder 1" descr="" title="">
            <a:extLst>
              <a:ext uri="{FF2B5EF4-FFF2-40B4-BE49-F238E27FC236}">
                <a16:creationId xmlns:a16="http://schemas.microsoft.com/office/drawing/2014/main" id="{9908E60B-C21D-42AA-8159-3BDED9D443E9}"/>
              </a:ext>
            </a:extLst>
          </p:cNvPr>
          <p:cNvSpPr>
            <a:spLocks noGrp="1"/>
          </p:cNvSpPr>
          <p:nvPr>
            <p:ph type="body" sz="quarter" idx="10"/>
          </p:nvPr>
        </p:nvSpPr>
        <p:spPr/>
        <p:txBody>
          <a:bodyPr/>
          <a:lstStyle/>
          <a:p>
            <a:r>
              <a:rPr lang="en-NZ"/>
              <a:t>Webpage publication </a:t>
            </a:r>
          </a:p>
        </p:txBody>
      </p:sp>
      <p:sp>
        <p:nvSpPr>
          <p:cNvPr id="3" name="Text Placeholder 2" descr="" title="">
            <a:extLst>
              <a:ext uri="{FF2B5EF4-FFF2-40B4-BE49-F238E27FC236}">
                <a16:creationId xmlns:a16="http://schemas.microsoft.com/office/drawing/2014/main" id="{23F5229D-6187-F794-60EE-6A8B056CD355}"/>
              </a:ext>
            </a:extLst>
          </p:cNvPr>
          <p:cNvSpPr>
            <a:spLocks noGrp="1"/>
          </p:cNvSpPr>
          <p:nvPr>
            <p:ph type="body" sz="quarter" idx="15"/>
          </p:nvPr>
        </p:nvSpPr>
        <p:spPr>
          <a:xfrm>
            <a:off x="522370" y="1162913"/>
            <a:ext cx="6399164" cy="4894849"/>
          </a:xfrm>
        </p:spPr>
        <p:txBody>
          <a:bodyPr/>
          <a:lstStyle/>
          <a:p>
            <a:pPr marL="0" indent="0">
              <a:buNone/>
            </a:pPr>
            <a:r>
              <a:rPr lang="en-NZ" sz="1800" b="1"/>
              <a:t>What is needed:</a:t>
            </a:r>
          </a:p>
          <a:p>
            <a:r>
              <a:rPr lang="en-NZ" sz="1800"/>
              <a:t>A location where EDBs can source the information they need to prepare and submit an application, and where stakeholders can access all INTSA projects.</a:t>
            </a:r>
          </a:p>
          <a:p>
            <a:pPr marL="0" indent="0">
              <a:buNone/>
            </a:pPr>
            <a:r>
              <a:rPr lang="en-NZ" sz="1800" b="1"/>
              <a:t>Our proposed approach: </a:t>
            </a:r>
          </a:p>
          <a:p>
            <a:pPr>
              <a:buFont typeface="Arial" panose="020B0604020202020204" pitchFamily="34" charset="0"/>
              <a:buChar char="•"/>
            </a:pPr>
            <a:r>
              <a:rPr lang="en-NZ" sz="1800"/>
              <a:t>Create a dedicated Commerce Commission webpage that:</a:t>
            </a:r>
          </a:p>
          <a:p>
            <a:pPr lvl="1">
              <a:buFont typeface="Arial" panose="020B0604020202020204" pitchFamily="34" charset="0"/>
              <a:buChar char="•"/>
            </a:pPr>
            <a:r>
              <a:rPr lang="en-NZ" sz="1800" b="1"/>
              <a:t>Holds the PEA template and INTSA guidance</a:t>
            </a:r>
          </a:p>
          <a:p>
            <a:pPr lvl="1">
              <a:buFont typeface="Arial" panose="020B0604020202020204" pitchFamily="34" charset="0"/>
              <a:buChar char="•"/>
            </a:pPr>
            <a:r>
              <a:rPr lang="en-NZ" sz="1800" b="1" i="1"/>
              <a:t>Could</a:t>
            </a:r>
            <a:r>
              <a:rPr lang="en-NZ" sz="1800" b="1"/>
              <a:t> host an application portal </a:t>
            </a:r>
            <a:r>
              <a:rPr lang="en-NZ" sz="1800"/>
              <a:t>(ie a function where applications can be submitted to the Commerce Commission and from where they can receive confirmation messages), or a dedicated email address</a:t>
            </a:r>
          </a:p>
          <a:p>
            <a:pPr lvl="1">
              <a:buFont typeface="Arial" panose="020B0604020202020204" pitchFamily="34" charset="0"/>
              <a:buChar char="•"/>
            </a:pPr>
            <a:r>
              <a:rPr lang="en-NZ" sz="1800" b="1"/>
              <a:t>Publish the close out reports </a:t>
            </a:r>
            <a:r>
              <a:rPr lang="en-NZ" sz="1800"/>
              <a:t>from EDBs who have completed project part funded by IPA (in DPP3) or INTSA (from DPP4).</a:t>
            </a:r>
          </a:p>
          <a:p>
            <a:pPr marL="0" indent="0">
              <a:buNone/>
            </a:pPr>
            <a:r>
              <a:rPr lang="en-NZ" sz="1800" b="1"/>
              <a:t>Rationale for approach:</a:t>
            </a:r>
          </a:p>
          <a:p>
            <a:pPr>
              <a:buFont typeface="Arial" panose="020B0604020202020204" pitchFamily="34" charset="0"/>
              <a:buChar char="•"/>
            </a:pPr>
            <a:r>
              <a:rPr lang="en-NZ" sz="1800"/>
              <a:t>Having a one-stop-shop for all INTSA projects should be helpful for the sector, the Commission and consumers.</a:t>
            </a:r>
          </a:p>
        </p:txBody>
      </p:sp>
      <p:sp>
        <p:nvSpPr>
          <p:cNvPr id="4" name="Slide Number Placeholder 3" descr="" title="">
            <a:extLst>
              <a:ext uri="{FF2B5EF4-FFF2-40B4-BE49-F238E27FC236}">
                <a16:creationId xmlns:a16="http://schemas.microsoft.com/office/drawing/2014/main" id="{CAEE1369-8F0B-EA27-9E6B-112AB02C17F1}"/>
              </a:ext>
            </a:extLst>
          </p:cNvPr>
          <p:cNvSpPr>
            <a:spLocks noGrp="1"/>
          </p:cNvSpPr>
          <p:nvPr>
            <p:ph type="sldNum" sz="quarter" idx="16"/>
          </p:nvPr>
        </p:nvSpPr>
        <p:spPr/>
        <p:txBody>
          <a:bodyPr/>
          <a:lstStyle/>
          <a:p>
            <a:pPr>
              <a:defRPr/>
            </a:pPr>
            <a:fld id="{632CEC48-5BB5-E84D-BFEA-19C8F49B6DA5}" type="slidenum">
              <a:rPr lang="en-US" altLang="en-US" smtClean="0"/>
              <a:pPr>
                <a:defRPr/>
              </a:pPr>
              <a:t>15</a:t>
            </a:fld>
            <a:endParaRPr lang="en-US" altLang="en-US"/>
          </a:p>
        </p:txBody>
      </p:sp>
      <p:sp>
        <p:nvSpPr>
          <p:cNvPr id="6" name="TextBox 5" descr="" title="">
            <a:extLst>
              <a:ext uri="{FF2B5EF4-FFF2-40B4-BE49-F238E27FC236}">
                <a16:creationId xmlns:a16="http://schemas.microsoft.com/office/drawing/2014/main" id="{F0BB80F1-0D75-FE62-F9FF-D4A1C102FE4F}"/>
              </a:ext>
            </a:extLst>
          </p:cNvPr>
          <p:cNvSpPr txBox="1"/>
          <p:nvPr/>
        </p:nvSpPr>
        <p:spPr>
          <a:xfrm>
            <a:off x="7044096" y="1543912"/>
            <a:ext cx="2743200" cy="1815882"/>
          </a:xfrm>
          <a:prstGeom prst="rect">
            <a:avLst/>
          </a:prstGeom>
          <a:noFill/>
        </p:spPr>
        <p:txBody>
          <a:bodyPr wrap="square" rtlCol="0">
            <a:spAutoFit/>
          </a:bodyPr>
          <a:lstStyle/>
          <a:p>
            <a:r>
              <a:rPr lang="en-NZ" sz="1400" b="1">
                <a:latin typeface="+mn-lt"/>
              </a:rPr>
              <a:t>Questions:</a:t>
            </a:r>
          </a:p>
          <a:p>
            <a:pPr marL="285750" indent="-285750">
              <a:buFont typeface="Arial" panose="020B0604020202020204" pitchFamily="34" charset="0"/>
              <a:buChar char="•"/>
            </a:pPr>
            <a:r>
              <a:rPr lang="en-NZ" sz="1400">
                <a:latin typeface="+mn-lt"/>
              </a:rPr>
              <a:t>Should there be greater visibility over open applications? </a:t>
            </a:r>
          </a:p>
          <a:p>
            <a:endParaRPr lang="en-NZ" sz="1400">
              <a:latin typeface="+mn-lt"/>
            </a:endParaRPr>
          </a:p>
          <a:p>
            <a:pPr marL="285750" indent="-285750">
              <a:buFont typeface="Arial" panose="020B0604020202020204" pitchFamily="34" charset="0"/>
              <a:buChar char="•"/>
            </a:pPr>
            <a:r>
              <a:rPr lang="en-NZ" sz="1400">
                <a:latin typeface="+mn-lt"/>
              </a:rPr>
              <a:t>Is there a role for the ENA or other forum to promote/share INTSA learnings? </a:t>
            </a:r>
          </a:p>
        </p:txBody>
      </p:sp>
    </p:spTree>
    <p:extLst>
      <p:ext uri="{BB962C8B-B14F-4D97-AF65-F5344CB8AC3E}">
        <p14:creationId xmlns:p14="http://schemas.microsoft.com/office/powerpoint/2010/main" val="160662591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D33224CE-9814-9093-AF8E-A3FDE0444F60}"/>
              </a:ext>
            </a:extLst>
          </p:cNvPr>
          <p:cNvSpPr>
            <a:spLocks noGrp="1"/>
          </p:cNvSpPr>
          <p:nvPr>
            <p:ph type="sldNum" sz="quarter" idx="16"/>
          </p:nvPr>
        </p:nvSpPr>
        <p:spPr/>
        <p:txBody>
          <a:bodyPr/>
          <a:lstStyle/>
          <a:p>
            <a:fld id="{EE02AF73-A0CF-4521-8BCF-DE87C91D2C32}" type="slidenum">
              <a:rPr lang="en-US" altLang="en-US" smtClean="0"/>
              <a:pPr/>
              <a:t>16</a:t>
            </a:fld>
            <a:endParaRPr lang="en-US" altLang="en-US"/>
          </a:p>
        </p:txBody>
      </p:sp>
      <p:sp>
        <p:nvSpPr>
          <p:cNvPr id="8" name="TextBox 7" descr="" title="">
            <a:extLst>
              <a:ext uri="{FF2B5EF4-FFF2-40B4-BE49-F238E27FC236}">
                <a16:creationId xmlns:a16="http://schemas.microsoft.com/office/drawing/2014/main" id="{2584CB41-5E4F-8066-5C99-24C6EF9A99B8}"/>
              </a:ext>
            </a:extLst>
          </p:cNvPr>
          <p:cNvSpPr txBox="1"/>
          <p:nvPr/>
        </p:nvSpPr>
        <p:spPr>
          <a:xfrm>
            <a:off x="1535982" y="1735574"/>
            <a:ext cx="7287978" cy="646331"/>
          </a:xfrm>
          <a:prstGeom prst="rect">
            <a:avLst/>
          </a:prstGeom>
          <a:noFill/>
        </p:spPr>
        <p:txBody>
          <a:bodyPr wrap="square">
            <a:spAutoFit/>
          </a:bodyPr>
          <a:lstStyle/>
          <a:p>
            <a:r>
              <a:rPr lang="en-NZ" sz="3600">
                <a:solidFill>
                  <a:srgbClr val="C00000"/>
                </a:solidFill>
                <a:latin typeface="+mn-lt"/>
              </a:rPr>
              <a:t>Open question and answer session</a:t>
            </a:r>
            <a:endParaRPr lang="en-NZ" sz="3600">
              <a:solidFill>
                <a:srgbClr val="C00000"/>
              </a:solidFill>
            </a:endParaRPr>
          </a:p>
        </p:txBody>
      </p:sp>
      <p:sp>
        <p:nvSpPr>
          <p:cNvPr id="2" name="Text Placeholder 2" descr="" title="">
            <a:extLst>
              <a:ext uri="{FF2B5EF4-FFF2-40B4-BE49-F238E27FC236}">
                <a16:creationId xmlns:a16="http://schemas.microsoft.com/office/drawing/2014/main" id="{BE0EB86E-FCD4-9468-C50A-23DCE516939D}"/>
              </a:ext>
            </a:extLst>
          </p:cNvPr>
          <p:cNvSpPr txBox="1">
            <a:spLocks/>
          </p:cNvSpPr>
          <p:nvPr/>
        </p:nvSpPr>
        <p:spPr>
          <a:xfrm>
            <a:off x="1179576" y="2882147"/>
            <a:ext cx="7644384" cy="1593949"/>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MS PGothic" panose="020B0600070205080204" pitchFamily="34"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MS PGothic" panose="020B0600070205080204" pitchFamily="34"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MS PGothic" panose="020B0600070205080204" pitchFamily="34"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MS PGothic" panose="020B0600070205080204" pitchFamily="34" charset="-128"/>
                <a:cs typeface="ＭＳ Ｐゴシック"/>
              </a:defRPr>
            </a:lvl4pPr>
            <a:lvl5pPr marL="1252538" indent="-447675" algn="l" rtl="0" eaLnBrk="1" fontAlgn="base" hangingPunct="1">
              <a:spcBef>
                <a:spcPct val="20000"/>
              </a:spcBef>
              <a:spcAft>
                <a:spcPct val="0"/>
              </a:spcAft>
              <a:buClr>
                <a:srgbClr val="BF2E1A"/>
              </a:buClr>
              <a:buFont typeface="Lucida Grande" pitchFamily="124" charset="0"/>
              <a:buChar char="-"/>
              <a:defRPr sz="2400" kern="1200">
                <a:solidFill>
                  <a:srgbClr val="262626"/>
                </a:solidFill>
                <a:latin typeface="+mn-lt"/>
                <a:ea typeface="MS PGothic" panose="020B0600070205080204"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sz="1800" dirty="0"/>
              <a:t>Please feel free to raise your hand, or write a question into the chat about any of the topics we have traversed in this workshop.</a:t>
            </a:r>
          </a:p>
          <a:p>
            <a:endParaRPr lang="en-NZ" sz="1800" dirty="0"/>
          </a:p>
          <a:p>
            <a:r>
              <a:rPr lang="en-NZ" sz="1800"/>
              <a:t>Note that stakeholders have a formal consultation period in which to provide further, written feedback by 28 August 2024. </a:t>
            </a:r>
          </a:p>
        </p:txBody>
      </p:sp>
    </p:spTree>
    <p:extLst>
      <p:ext uri="{BB962C8B-B14F-4D97-AF65-F5344CB8AC3E}">
        <p14:creationId xmlns:p14="http://schemas.microsoft.com/office/powerpoint/2010/main" val="1470463143"/>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D33224CE-9814-9093-AF8E-A3FDE0444F60}"/>
              </a:ext>
            </a:extLst>
          </p:cNvPr>
          <p:cNvSpPr>
            <a:spLocks noGrp="1"/>
          </p:cNvSpPr>
          <p:nvPr>
            <p:ph type="sldNum" sz="quarter" idx="16"/>
          </p:nvPr>
        </p:nvSpPr>
        <p:spPr/>
        <p:txBody>
          <a:bodyPr/>
          <a:lstStyle/>
          <a:p>
            <a:fld id="{EE02AF73-A0CF-4521-8BCF-DE87C91D2C32}" type="slidenum">
              <a:rPr lang="en-US" altLang="en-US" smtClean="0"/>
              <a:pPr/>
              <a:t>17</a:t>
            </a:fld>
            <a:endParaRPr lang="en-US" altLang="en-US"/>
          </a:p>
        </p:txBody>
      </p:sp>
      <p:sp>
        <p:nvSpPr>
          <p:cNvPr id="8" name="TextBox 7" descr="" title="">
            <a:extLst>
              <a:ext uri="{FF2B5EF4-FFF2-40B4-BE49-F238E27FC236}">
                <a16:creationId xmlns:a16="http://schemas.microsoft.com/office/drawing/2014/main" id="{2584CB41-5E4F-8066-5C99-24C6EF9A99B8}"/>
              </a:ext>
            </a:extLst>
          </p:cNvPr>
          <p:cNvSpPr txBox="1"/>
          <p:nvPr/>
        </p:nvSpPr>
        <p:spPr>
          <a:xfrm>
            <a:off x="1874310" y="3235190"/>
            <a:ext cx="6291282" cy="646331"/>
          </a:xfrm>
          <a:prstGeom prst="rect">
            <a:avLst/>
          </a:prstGeom>
          <a:noFill/>
        </p:spPr>
        <p:txBody>
          <a:bodyPr wrap="square">
            <a:spAutoFit/>
          </a:bodyPr>
          <a:lstStyle/>
          <a:p>
            <a:r>
              <a:rPr lang="en-NZ" sz="3600">
                <a:solidFill>
                  <a:srgbClr val="C00000"/>
                </a:solidFill>
                <a:latin typeface="+mn-lt"/>
              </a:rPr>
              <a:t>Workshop</a:t>
            </a:r>
            <a:r>
              <a:rPr lang="en-NZ" sz="3600">
                <a:solidFill>
                  <a:srgbClr val="C00000"/>
                </a:solidFill>
              </a:rPr>
              <a:t> close and karakia</a:t>
            </a:r>
          </a:p>
        </p:txBody>
      </p:sp>
    </p:spTree>
    <p:extLst>
      <p:ext uri="{BB962C8B-B14F-4D97-AF65-F5344CB8AC3E}">
        <p14:creationId xmlns:p14="http://schemas.microsoft.com/office/powerpoint/2010/main" val="144473363"/>
      </p:ext>
    </p:extLst>
  </p:cSld>
  <p:clrMapOvr>
    <a:masterClrMapping/>
  </p:clrMapOvr>
</p:sld>
</file>

<file path=ppt/slides/slide18.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8C2CE04E-F8C0-956B-48BC-4BD73CC82574}"/>
              </a:ext>
            </a:extLst>
          </p:cNvPr>
          <p:cNvSpPr>
            <a:spLocks noGrp="1"/>
          </p:cNvSpPr>
          <p:nvPr>
            <p:ph type="body" sz="quarter" idx="10"/>
          </p:nvPr>
        </p:nvSpPr>
        <p:spPr/>
        <p:txBody>
          <a:bodyPr/>
          <a:lstStyle/>
          <a:p>
            <a:r>
              <a:rPr lang="en-NZ"/>
              <a:t>Submissions and next steps </a:t>
            </a:r>
          </a:p>
        </p:txBody>
      </p:sp>
      <p:sp>
        <p:nvSpPr>
          <p:cNvPr id="4" name="Slide Number Placeholder 3" descr="" title="">
            <a:extLst>
              <a:ext uri="{FF2B5EF4-FFF2-40B4-BE49-F238E27FC236}">
                <a16:creationId xmlns:a16="http://schemas.microsoft.com/office/drawing/2014/main" id="{44F079B6-B969-8AE6-4359-793CD5E17605}"/>
              </a:ext>
            </a:extLst>
          </p:cNvPr>
          <p:cNvSpPr>
            <a:spLocks noGrp="1"/>
          </p:cNvSpPr>
          <p:nvPr>
            <p:ph type="sldNum" sz="quarter" idx="16"/>
          </p:nvPr>
        </p:nvSpPr>
        <p:spPr/>
        <p:txBody>
          <a:bodyPr/>
          <a:lstStyle/>
          <a:p>
            <a:fld id="{EE02AF73-A0CF-4521-8BCF-DE87C91D2C32}" type="slidenum">
              <a:rPr lang="en-US" altLang="en-US" smtClean="0"/>
              <a:pPr/>
              <a:t>18</a:t>
            </a:fld>
            <a:endParaRPr lang="en-US" altLang="en-US"/>
          </a:p>
        </p:txBody>
      </p:sp>
      <p:sp>
        <p:nvSpPr>
          <p:cNvPr id="5" name="Arrow: Chevron 4" descr="" title="">
            <a:extLst>
              <a:ext uri="{FF2B5EF4-FFF2-40B4-BE49-F238E27FC236}">
                <a16:creationId xmlns:a16="http://schemas.microsoft.com/office/drawing/2014/main" id="{176A1A4D-1F3B-558F-43F7-F839B9F16787}"/>
              </a:ext>
            </a:extLst>
          </p:cNvPr>
          <p:cNvSpPr/>
          <p:nvPr/>
        </p:nvSpPr>
        <p:spPr>
          <a:xfrm>
            <a:off x="5766147" y="5475789"/>
            <a:ext cx="3633926" cy="384517"/>
          </a:xfrm>
          <a:prstGeom prst="chevron">
            <a:avLst/>
          </a:prstGeom>
          <a:solidFill>
            <a:schemeClr val="accent2">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NZ">
                <a:solidFill>
                  <a:schemeClr val="tx1"/>
                </a:solidFill>
              </a:rPr>
              <a:t>DPP4 </a:t>
            </a:r>
          </a:p>
        </p:txBody>
      </p:sp>
      <p:sp>
        <p:nvSpPr>
          <p:cNvPr id="6" name="Text Placeholder 2" descr="" title="">
            <a:extLst>
              <a:ext uri="{FF2B5EF4-FFF2-40B4-BE49-F238E27FC236}">
                <a16:creationId xmlns:a16="http://schemas.microsoft.com/office/drawing/2014/main" id="{F711699A-2327-F809-F9BE-405668B1E308}"/>
              </a:ext>
            </a:extLst>
          </p:cNvPr>
          <p:cNvSpPr>
            <a:spLocks noGrp="1"/>
          </p:cNvSpPr>
          <p:nvPr/>
        </p:nvSpPr>
        <p:spPr>
          <a:xfrm>
            <a:off x="451267" y="945358"/>
            <a:ext cx="8821737" cy="4967285"/>
          </a:xfrm>
          <a:prstGeom prst="rect">
            <a:avLst/>
          </a:prstGeom>
        </p:spPr>
        <p:txBody>
          <a:bodyPr lIns="91440" tIns="45720" rIns="91440" bIns="45720" anchor="t"/>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NZ" sz="2400">
              <a:solidFill>
                <a:schemeClr val="tx2"/>
              </a:solidFill>
            </a:endParaRPr>
          </a:p>
        </p:txBody>
      </p:sp>
      <p:sp>
        <p:nvSpPr>
          <p:cNvPr id="7" name="Arrow: Pentagon 6" descr="" title="">
            <a:extLst>
              <a:ext uri="{FF2B5EF4-FFF2-40B4-BE49-F238E27FC236}">
                <a16:creationId xmlns:a16="http://schemas.microsoft.com/office/drawing/2014/main" id="{39EBB0D1-E4DE-98CE-9D38-9EA4480779EC}"/>
              </a:ext>
            </a:extLst>
          </p:cNvPr>
          <p:cNvSpPr/>
          <p:nvPr/>
        </p:nvSpPr>
        <p:spPr>
          <a:xfrm>
            <a:off x="451268" y="5495189"/>
            <a:ext cx="5477426" cy="374817"/>
          </a:xfrm>
          <a:prstGeom prst="homePlate">
            <a:avLst/>
          </a:prstGeom>
          <a:solidFill>
            <a:schemeClr val="tx1">
              <a:lumMod val="20000"/>
              <a:lumOff val="80000"/>
            </a:schemeClr>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NZ"/>
              <a:t>DPP3 – Innovation project allowance </a:t>
            </a:r>
          </a:p>
        </p:txBody>
      </p:sp>
      <p:cxnSp>
        <p:nvCxnSpPr>
          <p:cNvPr id="9" name="Straight Connector 8" descr="" title="">
            <a:extLst>
              <a:ext uri="{FF2B5EF4-FFF2-40B4-BE49-F238E27FC236}">
                <a16:creationId xmlns:a16="http://schemas.microsoft.com/office/drawing/2014/main" id="{C26C90DA-8E9D-7D68-F28C-B051F9D3D655}"/>
              </a:ext>
            </a:extLst>
          </p:cNvPr>
          <p:cNvCxnSpPr>
            <a:cxnSpLocks/>
          </p:cNvCxnSpPr>
          <p:nvPr/>
        </p:nvCxnSpPr>
        <p:spPr>
          <a:xfrm flipV="1">
            <a:off x="5771211" y="5112108"/>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24" descr="" title="">
            <a:extLst>
              <a:ext uri="{FF2B5EF4-FFF2-40B4-BE49-F238E27FC236}">
                <a16:creationId xmlns:a16="http://schemas.microsoft.com/office/drawing/2014/main" id="{6EF545BE-34C0-A496-B6CE-417C76B6CD56}"/>
              </a:ext>
            </a:extLst>
          </p:cNvPr>
          <p:cNvSpPr txBox="1"/>
          <p:nvPr/>
        </p:nvSpPr>
        <p:spPr>
          <a:xfrm>
            <a:off x="5645877" y="4818484"/>
            <a:ext cx="1334052"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NZ" sz="1400">
                <a:solidFill>
                  <a:schemeClr val="accent1"/>
                </a:solidFill>
              </a:rPr>
              <a:t>1 April 2025</a:t>
            </a:r>
          </a:p>
        </p:txBody>
      </p:sp>
      <p:sp>
        <p:nvSpPr>
          <p:cNvPr id="15" name="TextBox 29" descr="" title="">
            <a:extLst>
              <a:ext uri="{FF2B5EF4-FFF2-40B4-BE49-F238E27FC236}">
                <a16:creationId xmlns:a16="http://schemas.microsoft.com/office/drawing/2014/main" id="{B5259FAB-6044-7599-DA16-C4C4DDEBC3C7}"/>
              </a:ext>
            </a:extLst>
          </p:cNvPr>
          <p:cNvSpPr txBox="1"/>
          <p:nvPr/>
        </p:nvSpPr>
        <p:spPr>
          <a:xfrm>
            <a:off x="4050089" y="4562361"/>
            <a:ext cx="1805822" cy="738664"/>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NZ" sz="1400" u="sng">
                <a:latin typeface="Arial"/>
                <a:ea typeface="ＭＳ Ｐゴシック"/>
                <a:cs typeface="Arial"/>
              </a:rPr>
              <a:t>We are here</a:t>
            </a:r>
            <a:r>
              <a:rPr lang="en-NZ" sz="1400">
                <a:latin typeface="Arial"/>
                <a:ea typeface="ＭＳ Ｐゴシック"/>
                <a:cs typeface="Arial"/>
              </a:rPr>
              <a:t> Implementation workshop</a:t>
            </a:r>
          </a:p>
        </p:txBody>
      </p:sp>
      <p:cxnSp>
        <p:nvCxnSpPr>
          <p:cNvPr id="17" name="Straight Connector 16" descr="" title="">
            <a:extLst>
              <a:ext uri="{FF2B5EF4-FFF2-40B4-BE49-F238E27FC236}">
                <a16:creationId xmlns:a16="http://schemas.microsoft.com/office/drawing/2014/main" id="{6F0E7A22-A30A-F0FB-3139-EDC86B3E33D4}"/>
              </a:ext>
            </a:extLst>
          </p:cNvPr>
          <p:cNvCxnSpPr>
            <a:cxnSpLocks/>
          </p:cNvCxnSpPr>
          <p:nvPr/>
        </p:nvCxnSpPr>
        <p:spPr>
          <a:xfrm flipV="1">
            <a:off x="4334160" y="5112108"/>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 title="">
            <a:extLst>
              <a:ext uri="{FF2B5EF4-FFF2-40B4-BE49-F238E27FC236}">
                <a16:creationId xmlns:a16="http://schemas.microsoft.com/office/drawing/2014/main" id="{5F4508F0-0E8E-ED56-04A9-C3B113554B96}"/>
              </a:ext>
            </a:extLst>
          </p:cNvPr>
          <p:cNvCxnSpPr>
            <a:cxnSpLocks/>
          </p:cNvCxnSpPr>
          <p:nvPr/>
        </p:nvCxnSpPr>
        <p:spPr>
          <a:xfrm flipV="1">
            <a:off x="5363965" y="5860306"/>
            <a:ext cx="0" cy="334906"/>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extBox 8" descr="" title="">
            <a:extLst>
              <a:ext uri="{FF2B5EF4-FFF2-40B4-BE49-F238E27FC236}">
                <a16:creationId xmlns:a16="http://schemas.microsoft.com/office/drawing/2014/main" id="{F971CC07-1542-A494-3874-78F782DC13E5}"/>
              </a:ext>
            </a:extLst>
          </p:cNvPr>
          <p:cNvSpPr txBox="1"/>
          <p:nvPr/>
        </p:nvSpPr>
        <p:spPr>
          <a:xfrm>
            <a:off x="2180720" y="4540215"/>
            <a:ext cx="2245059" cy="738664"/>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NZ" sz="1400">
                <a:solidFill>
                  <a:schemeClr val="accent1"/>
                </a:solidFill>
                <a:latin typeface="Arial"/>
                <a:ea typeface="ＭＳ Ｐゴシック"/>
                <a:cs typeface="Arial"/>
              </a:rPr>
              <a:t>Draft Determination and  Reasons paper May 2024</a:t>
            </a:r>
          </a:p>
        </p:txBody>
      </p:sp>
      <p:sp>
        <p:nvSpPr>
          <p:cNvPr id="21" name="TextBox 9" descr="" title="">
            <a:extLst>
              <a:ext uri="{FF2B5EF4-FFF2-40B4-BE49-F238E27FC236}">
                <a16:creationId xmlns:a16="http://schemas.microsoft.com/office/drawing/2014/main" id="{8F69FA9E-A9E8-192A-14EC-85A8EB04293A}"/>
              </a:ext>
            </a:extLst>
          </p:cNvPr>
          <p:cNvSpPr txBox="1"/>
          <p:nvPr/>
        </p:nvSpPr>
        <p:spPr>
          <a:xfrm>
            <a:off x="5363965" y="5900663"/>
            <a:ext cx="2992839" cy="523220"/>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NZ" sz="1400">
                <a:solidFill>
                  <a:schemeClr val="accent1"/>
                </a:solidFill>
                <a:latin typeface="Arial"/>
                <a:ea typeface="ＭＳ Ｐゴシック"/>
                <a:cs typeface="Arial"/>
              </a:rPr>
              <a:t>Final Determination and Reasons paper November 2024</a:t>
            </a:r>
          </a:p>
        </p:txBody>
      </p:sp>
      <p:cxnSp>
        <p:nvCxnSpPr>
          <p:cNvPr id="23" name="Straight Connector 22" descr="" title="">
            <a:extLst>
              <a:ext uri="{FF2B5EF4-FFF2-40B4-BE49-F238E27FC236}">
                <a16:creationId xmlns:a16="http://schemas.microsoft.com/office/drawing/2014/main" id="{2FF58DBD-4777-7535-1395-74F3583C83F9}"/>
              </a:ext>
            </a:extLst>
          </p:cNvPr>
          <p:cNvCxnSpPr>
            <a:cxnSpLocks/>
          </p:cNvCxnSpPr>
          <p:nvPr/>
        </p:nvCxnSpPr>
        <p:spPr>
          <a:xfrm>
            <a:off x="4835612" y="5242072"/>
            <a:ext cx="1675" cy="251253"/>
          </a:xfrm>
          <a:prstGeom prst="line">
            <a:avLst/>
          </a:prstGeom>
        </p:spPr>
        <p:style>
          <a:lnRef idx="1">
            <a:schemeClr val="accent4"/>
          </a:lnRef>
          <a:fillRef idx="0">
            <a:schemeClr val="accent4"/>
          </a:fillRef>
          <a:effectRef idx="0">
            <a:schemeClr val="accent4"/>
          </a:effectRef>
          <a:fontRef idx="minor">
            <a:schemeClr val="tx1"/>
          </a:fontRef>
        </p:style>
      </p:cxnSp>
      <p:sp>
        <p:nvSpPr>
          <p:cNvPr id="11" name="TextBox 10" descr="" title="">
            <a:extLst>
              <a:ext uri="{FF2B5EF4-FFF2-40B4-BE49-F238E27FC236}">
                <a16:creationId xmlns:a16="http://schemas.microsoft.com/office/drawing/2014/main" id="{025C598F-7E8B-B9CD-0EAB-ED80747C4A03}"/>
              </a:ext>
            </a:extLst>
          </p:cNvPr>
          <p:cNvSpPr txBox="1"/>
          <p:nvPr/>
        </p:nvSpPr>
        <p:spPr>
          <a:xfrm>
            <a:off x="363538" y="1196622"/>
            <a:ext cx="9104213" cy="3447098"/>
          </a:xfrm>
          <a:prstGeom prst="rect">
            <a:avLst/>
          </a:prstGeom>
          <a:noFill/>
        </p:spPr>
        <p:txBody>
          <a:bodyPr wrap="square" lIns="91440" tIns="45720" rIns="91440" bIns="45720" rtlCol="0" anchor="t">
            <a:spAutoFit/>
          </a:bodyPr>
          <a:lstStyle/>
          <a:p>
            <a:pPr marL="342900" indent="-342900">
              <a:buClr>
                <a:schemeClr val="tx1"/>
              </a:buClr>
              <a:buFont typeface="Arial" panose="020B0604020202020204" pitchFamily="34" charset="0"/>
              <a:buChar char="•"/>
            </a:pPr>
            <a:r>
              <a:rPr lang="en-GB">
                <a:solidFill>
                  <a:schemeClr val="tx2"/>
                </a:solidFill>
                <a:latin typeface="+mn-lt"/>
                <a:ea typeface="ＭＳ Ｐゴシック"/>
              </a:rPr>
              <a:t>We welcome your views on the questions asked in this workshop, or on other matters relevant to the implementation design and application process for the draft INTSA. This includes the draft PEA and guidance. </a:t>
            </a:r>
          </a:p>
          <a:p>
            <a:pPr marL="342900" indent="-342900">
              <a:buClr>
                <a:schemeClr val="tx1"/>
              </a:buClr>
              <a:buFont typeface="Arial" panose="020B0604020202020204" pitchFamily="34" charset="0"/>
              <a:buChar char="•"/>
            </a:pPr>
            <a:r>
              <a:rPr lang="en-GB">
                <a:solidFill>
                  <a:schemeClr val="tx2"/>
                </a:solidFill>
                <a:latin typeface="+mn-lt"/>
                <a:ea typeface="ＭＳ Ｐゴシック"/>
              </a:rPr>
              <a:t>Written feedback is due by 5pm on Wednesday, 28 August 2024. </a:t>
            </a:r>
            <a:endParaRPr lang="en-GB">
              <a:solidFill>
                <a:schemeClr val="tx2"/>
              </a:solidFill>
              <a:latin typeface="+mn-lt"/>
              <a:ea typeface="ＭＳ Ｐゴシック"/>
              <a:cs typeface="Calibri"/>
            </a:endParaRPr>
          </a:p>
          <a:p>
            <a:pPr marL="342900" indent="-342900">
              <a:buClr>
                <a:schemeClr val="tx1"/>
              </a:buClr>
              <a:buFont typeface="Arial" panose="020B0604020202020204" pitchFamily="34" charset="0"/>
              <a:buChar char="•"/>
            </a:pPr>
            <a:r>
              <a:rPr lang="en-GB">
                <a:solidFill>
                  <a:schemeClr val="tx2"/>
                </a:solidFill>
                <a:latin typeface="+mn-lt"/>
                <a:ea typeface="ＭＳ Ｐゴシック"/>
              </a:rPr>
              <a:t>Responses should be addressed to: </a:t>
            </a:r>
            <a:endParaRPr lang="en-GB">
              <a:solidFill>
                <a:schemeClr val="tx2"/>
              </a:solidFill>
              <a:latin typeface="+mn-lt"/>
              <a:ea typeface="ＭＳ Ｐゴシック"/>
              <a:cs typeface="Calibri"/>
            </a:endParaRPr>
          </a:p>
          <a:p>
            <a:pPr marL="782320" lvl="1" indent="-342900">
              <a:buClr>
                <a:schemeClr val="tx1"/>
              </a:buClr>
              <a:buSzPct val="70000"/>
              <a:buFont typeface="Arial" panose="020B0604020202020204" pitchFamily="34" charset="0"/>
              <a:buChar char="•"/>
            </a:pPr>
            <a:r>
              <a:rPr lang="en-GB">
                <a:solidFill>
                  <a:schemeClr val="tx2"/>
                </a:solidFill>
                <a:latin typeface="+mn-lt"/>
                <a:ea typeface="ＭＳ Ｐゴシック"/>
              </a:rPr>
              <a:t>Ben Woodham, Electricity Distribution Manager </a:t>
            </a:r>
            <a:endParaRPr lang="en-GB">
              <a:solidFill>
                <a:schemeClr val="tx2"/>
              </a:solidFill>
              <a:latin typeface="+mn-lt"/>
              <a:ea typeface="ＭＳ Ｐゴシック"/>
              <a:cs typeface="Calibri"/>
            </a:endParaRPr>
          </a:p>
          <a:p>
            <a:pPr marL="782320" lvl="1" indent="-342900">
              <a:buClr>
                <a:schemeClr val="tx1"/>
              </a:buClr>
              <a:buSzPct val="70000"/>
              <a:buFont typeface="Arial" panose="020B0604020202020204" pitchFamily="34" charset="0"/>
              <a:buChar char="•"/>
            </a:pPr>
            <a:r>
              <a:rPr lang="en-GB">
                <a:solidFill>
                  <a:schemeClr val="tx2"/>
                </a:solidFill>
                <a:latin typeface="+mn-lt"/>
                <a:ea typeface="ＭＳ Ｐゴシック"/>
              </a:rPr>
              <a:t>c/o </a:t>
            </a:r>
            <a:r>
              <a:rPr lang="en-GB">
                <a:solidFill>
                  <a:schemeClr val="tx2"/>
                </a:solidFill>
                <a:latin typeface="+mn-lt"/>
                <a:ea typeface="ＭＳ Ｐゴシック"/>
                <a:hlinkClick r:id="rId2">
                  <a:extLst>
                    <a:ext uri="{A12FA001-AC4F-418D-AE19-62706E023703}">
                      <ahyp:hlinkClr xmlns:ahyp="http://schemas.microsoft.com/office/drawing/2018/hyperlinkcolor" val="tx"/>
                    </a:ext>
                  </a:extLst>
                </a:hlinkClick>
              </a:rPr>
              <a:t>infrastructure.regulation@comcom.govt.nz</a:t>
            </a:r>
            <a:r>
              <a:rPr lang="en-GB">
                <a:solidFill>
                  <a:schemeClr val="tx2"/>
                </a:solidFill>
                <a:latin typeface="+mn-lt"/>
                <a:ea typeface="ＭＳ Ｐゴシック"/>
              </a:rPr>
              <a:t> </a:t>
            </a:r>
            <a:endParaRPr lang="en-GB">
              <a:solidFill>
                <a:schemeClr val="tx2"/>
              </a:solidFill>
              <a:latin typeface="+mn-lt"/>
              <a:ea typeface="ＭＳ Ｐゴシック"/>
              <a:cs typeface="Calibri"/>
            </a:endParaRPr>
          </a:p>
          <a:p>
            <a:pPr marL="325120" indent="-342900">
              <a:buClr>
                <a:schemeClr val="tx1"/>
              </a:buClr>
              <a:buSzPct val="70000"/>
              <a:buFont typeface="Arial" panose="020B0604020202020204" pitchFamily="34" charset="0"/>
              <a:buChar char="•"/>
            </a:pPr>
            <a:r>
              <a:rPr lang="en-GB">
                <a:solidFill>
                  <a:schemeClr val="tx2"/>
                </a:solidFill>
                <a:latin typeface="+mn-lt"/>
                <a:ea typeface="ＭＳ Ｐゴシック"/>
              </a:rPr>
              <a:t>Please include “Submission on EDB DPP4 innovation and non-traditional solutions workshop – implementation design” in the subject line of your email. </a:t>
            </a:r>
            <a:endParaRPr lang="en-GB">
              <a:solidFill>
                <a:schemeClr val="tx2"/>
              </a:solidFill>
              <a:latin typeface="+mn-lt"/>
              <a:ea typeface="ＭＳ Ｐゴシック"/>
              <a:cs typeface="Calibri"/>
            </a:endParaRPr>
          </a:p>
          <a:p>
            <a:pPr marL="342900" indent="-342900">
              <a:buClr>
                <a:schemeClr val="tx1"/>
              </a:buClr>
              <a:buFont typeface="Arial" panose="020B0604020202020204" pitchFamily="34" charset="0"/>
              <a:buChar char="•"/>
            </a:pPr>
            <a:r>
              <a:rPr lang="en-GB">
                <a:solidFill>
                  <a:schemeClr val="tx2"/>
                </a:solidFill>
                <a:latin typeface="+mn-lt"/>
                <a:ea typeface="ＭＳ Ｐゴシック"/>
              </a:rPr>
              <a:t>We prefer submissions in both a format suitable for word processing (such as Microsoft Word document) as well as a ‘locked’ format (such as a PDF) for publication on our website. </a:t>
            </a:r>
            <a:endParaRPr lang="en-NZ">
              <a:solidFill>
                <a:schemeClr val="tx2"/>
              </a:solidFill>
              <a:latin typeface="+mn-lt"/>
              <a:ea typeface="ＭＳ Ｐゴシック"/>
            </a:endParaRPr>
          </a:p>
          <a:p>
            <a:endParaRPr lang="en-NZ"/>
          </a:p>
        </p:txBody>
      </p:sp>
    </p:spTree>
    <p:extLst>
      <p:ext uri="{BB962C8B-B14F-4D97-AF65-F5344CB8AC3E}">
        <p14:creationId xmlns:p14="http://schemas.microsoft.com/office/powerpoint/2010/main" val="3584686781"/>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D08850BD-41C7-2B73-B332-3FB82467C82B}"/>
              </a:ext>
            </a:extLst>
          </p:cNvPr>
          <p:cNvSpPr>
            <a:spLocks noGrp="1"/>
          </p:cNvSpPr>
          <p:nvPr>
            <p:ph type="body" sz="quarter" idx="10"/>
          </p:nvPr>
        </p:nvSpPr>
        <p:spPr/>
        <p:txBody>
          <a:bodyPr/>
          <a:lstStyle/>
          <a:p>
            <a:r>
              <a:rPr lang="en-NZ"/>
              <a:t>Closing karakia</a:t>
            </a:r>
          </a:p>
        </p:txBody>
      </p:sp>
      <p:sp>
        <p:nvSpPr>
          <p:cNvPr id="4" name="Slide Number Placeholder 3" descr="" title="">
            <a:extLst>
              <a:ext uri="{FF2B5EF4-FFF2-40B4-BE49-F238E27FC236}">
                <a16:creationId xmlns:a16="http://schemas.microsoft.com/office/drawing/2014/main" id="{407A5AFC-B4F3-9124-D93E-638986992A3C}"/>
              </a:ext>
            </a:extLst>
          </p:cNvPr>
          <p:cNvSpPr>
            <a:spLocks noGrp="1"/>
          </p:cNvSpPr>
          <p:nvPr>
            <p:ph type="sldNum" sz="quarter" idx="16"/>
          </p:nvPr>
        </p:nvSpPr>
        <p:spPr/>
        <p:txBody>
          <a:bodyPr/>
          <a:lstStyle/>
          <a:p>
            <a:pPr>
              <a:defRPr/>
            </a:pPr>
            <a:fld id="{632CEC48-5BB5-E84D-BFEA-19C8F49B6DA5}" type="slidenum">
              <a:rPr lang="en-US" altLang="en-US" smtClean="0"/>
              <a:pPr>
                <a:defRPr/>
              </a:pPr>
              <a:t>19</a:t>
            </a:fld>
            <a:endParaRPr lang="en-US" altLang="en-US"/>
          </a:p>
        </p:txBody>
      </p:sp>
      <p:sp>
        <p:nvSpPr>
          <p:cNvPr id="5" name="Text Placeholder 2" descr="" title="">
            <a:extLst>
              <a:ext uri="{FF2B5EF4-FFF2-40B4-BE49-F238E27FC236}">
                <a16:creationId xmlns:a16="http://schemas.microsoft.com/office/drawing/2014/main" id="{47F7A13E-00C1-685A-442B-4C4D9DB5236F}"/>
              </a:ext>
            </a:extLst>
          </p:cNvPr>
          <p:cNvSpPr>
            <a:spLocks noGrp="1"/>
          </p:cNvSpPr>
          <p:nvPr/>
        </p:nvSpPr>
        <p:spPr>
          <a:xfrm>
            <a:off x="715963" y="1274498"/>
            <a:ext cx="4237037" cy="4318000"/>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200"/>
              <a:t>Kua mutu, a mātou mahi</a:t>
            </a:r>
          </a:p>
          <a:p>
            <a:pPr marL="0" indent="0">
              <a:buNone/>
            </a:pPr>
            <a:r>
              <a:rPr lang="en-NZ" sz="2200"/>
              <a:t>Mō tēnei wā</a:t>
            </a:r>
          </a:p>
          <a:p>
            <a:pPr marL="0" indent="0">
              <a:buNone/>
            </a:pPr>
            <a:r>
              <a:rPr lang="en-NZ" sz="2200"/>
              <a:t>Manaakitia mai, mātou katoa </a:t>
            </a:r>
          </a:p>
          <a:p>
            <a:pPr marL="0" indent="0">
              <a:buNone/>
            </a:pPr>
            <a:r>
              <a:rPr lang="en-NZ" sz="2200"/>
              <a:t>O mātou hoa</a:t>
            </a:r>
          </a:p>
          <a:p>
            <a:pPr marL="0" indent="0">
              <a:buNone/>
            </a:pPr>
            <a:r>
              <a:rPr lang="en-NZ" sz="2200"/>
              <a:t>O mātou whānau </a:t>
            </a:r>
          </a:p>
          <a:p>
            <a:pPr marL="0" indent="0">
              <a:buNone/>
            </a:pPr>
            <a:r>
              <a:rPr lang="en-NZ" sz="2200"/>
              <a:t>Āio ki te aorangi </a:t>
            </a:r>
          </a:p>
          <a:p>
            <a:pPr marL="0" indent="0">
              <a:buNone/>
            </a:pPr>
            <a:endParaRPr lang="en-NZ" sz="2200"/>
          </a:p>
        </p:txBody>
      </p:sp>
      <p:sp>
        <p:nvSpPr>
          <p:cNvPr id="6" name="Text Placeholder 2" descr="" title="">
            <a:extLst>
              <a:ext uri="{FF2B5EF4-FFF2-40B4-BE49-F238E27FC236}">
                <a16:creationId xmlns:a16="http://schemas.microsoft.com/office/drawing/2014/main" id="{2EC394D7-4D0E-FEA2-382A-D500471EDB29}"/>
              </a:ext>
            </a:extLst>
          </p:cNvPr>
          <p:cNvSpPr txBox="1">
            <a:spLocks/>
          </p:cNvSpPr>
          <p:nvPr/>
        </p:nvSpPr>
        <p:spPr>
          <a:xfrm>
            <a:off x="4953000" y="1265502"/>
            <a:ext cx="4237037" cy="43180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indent="0">
              <a:buNone/>
            </a:pPr>
            <a:r>
              <a:rPr lang="en-NZ" sz="2200" i="1"/>
              <a:t>Our work has finished </a:t>
            </a:r>
          </a:p>
          <a:p>
            <a:pPr marL="0" indent="0">
              <a:buNone/>
            </a:pPr>
            <a:r>
              <a:rPr lang="en-NZ" sz="2200" i="1"/>
              <a:t>For the moment </a:t>
            </a:r>
          </a:p>
          <a:p>
            <a:pPr marL="0" indent="0">
              <a:buNone/>
            </a:pPr>
            <a:r>
              <a:rPr lang="en-NZ" sz="2200" i="1"/>
              <a:t>Bless us all</a:t>
            </a:r>
          </a:p>
          <a:p>
            <a:pPr marL="0" indent="0">
              <a:buNone/>
            </a:pPr>
            <a:r>
              <a:rPr lang="en-NZ" sz="2200" i="1"/>
              <a:t>Our colleagues </a:t>
            </a:r>
          </a:p>
          <a:p>
            <a:pPr marL="0" indent="0">
              <a:buNone/>
            </a:pPr>
            <a:r>
              <a:rPr lang="en-NZ" sz="2200" i="1"/>
              <a:t>Our families </a:t>
            </a:r>
          </a:p>
          <a:p>
            <a:pPr marL="0" indent="0">
              <a:buNone/>
            </a:pPr>
            <a:r>
              <a:rPr lang="en-NZ" sz="2200" i="1"/>
              <a:t>Peace to the universe  </a:t>
            </a:r>
          </a:p>
        </p:txBody>
      </p:sp>
    </p:spTree>
    <p:extLst>
      <p:ext uri="{BB962C8B-B14F-4D97-AF65-F5344CB8AC3E}">
        <p14:creationId xmlns:p14="http://schemas.microsoft.com/office/powerpoint/2010/main" val="138552992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DA20FD02-1D05-9128-5912-3D860140526A}"/>
              </a:ext>
            </a:extLst>
          </p:cNvPr>
          <p:cNvSpPr>
            <a:spLocks noGrp="1"/>
          </p:cNvSpPr>
          <p:nvPr>
            <p:ph type="body" sz="quarter" idx="10"/>
          </p:nvPr>
        </p:nvSpPr>
        <p:spPr/>
        <p:txBody>
          <a:bodyPr/>
          <a:lstStyle/>
          <a:p>
            <a:r>
              <a:rPr lang="en-NZ"/>
              <a:t>Karakia</a:t>
            </a:r>
          </a:p>
        </p:txBody>
      </p:sp>
      <p:sp>
        <p:nvSpPr>
          <p:cNvPr id="4" name="Slide Number Placeholder 3" descr="" title="">
            <a:extLst>
              <a:ext uri="{FF2B5EF4-FFF2-40B4-BE49-F238E27FC236}">
                <a16:creationId xmlns:a16="http://schemas.microsoft.com/office/drawing/2014/main" id="{34D0971B-E4BA-DB76-87A1-E7DF8DCE69E0}"/>
              </a:ext>
            </a:extLst>
          </p:cNvPr>
          <p:cNvSpPr>
            <a:spLocks noGrp="1"/>
          </p:cNvSpPr>
          <p:nvPr>
            <p:ph type="sldNum" sz="quarter" idx="16"/>
          </p:nvPr>
        </p:nvSpPr>
        <p:spPr/>
        <p:txBody>
          <a:bodyPr/>
          <a:lstStyle/>
          <a:p>
            <a:pPr>
              <a:defRPr/>
            </a:pPr>
            <a:fld id="{632CEC48-5BB5-E84D-BFEA-19C8F49B6DA5}" type="slidenum">
              <a:rPr lang="en-US" altLang="en-US" smtClean="0"/>
              <a:pPr>
                <a:defRPr/>
              </a:pPr>
              <a:t>2</a:t>
            </a:fld>
            <a:endParaRPr lang="en-US" altLang="en-US"/>
          </a:p>
        </p:txBody>
      </p:sp>
      <p:sp>
        <p:nvSpPr>
          <p:cNvPr id="5" name="Text Placeholder 2" descr="" title="">
            <a:extLst>
              <a:ext uri="{FF2B5EF4-FFF2-40B4-BE49-F238E27FC236}">
                <a16:creationId xmlns:a16="http://schemas.microsoft.com/office/drawing/2014/main" id="{53ECF869-B7FC-0BAC-5587-A9A6A72E5605}"/>
              </a:ext>
            </a:extLst>
          </p:cNvPr>
          <p:cNvSpPr>
            <a:spLocks noGrp="1"/>
          </p:cNvSpPr>
          <p:nvPr/>
        </p:nvSpPr>
        <p:spPr>
          <a:xfrm>
            <a:off x="715963" y="1274498"/>
            <a:ext cx="4237037" cy="4318000"/>
          </a:xfrm>
          <a:prstGeom prst="rect">
            <a:avLst/>
          </a:prstGeom>
        </p:spPr>
        <p:txBody>
          <a:bodyPr/>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ＭＳ Ｐゴシック" pitchFamily="25"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ＭＳ Ｐゴシック" pitchFamily="25"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ＭＳ Ｐゴシック" pitchFamily="25"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ＭＳ Ｐゴシック" pitchFamily="25" charset="-128"/>
                <a:cs typeface="ＭＳ Ｐゴシック"/>
              </a:defRPr>
            </a:lvl4pPr>
            <a:lvl5pPr marL="1252538" indent="-447675" algn="l" rtl="0" eaLnBrk="1" fontAlgn="base" hangingPunct="1">
              <a:spcBef>
                <a:spcPct val="20000"/>
              </a:spcBef>
              <a:spcAft>
                <a:spcPct val="0"/>
              </a:spcAft>
              <a:buClr>
                <a:srgbClr val="BF2E1A"/>
              </a:buClr>
              <a:buFont typeface="Lucida Grande" panose="020B0600040502020204" pitchFamily="34"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200"/>
              <a:t>E te whānau</a:t>
            </a:r>
          </a:p>
          <a:p>
            <a:pPr marL="0" indent="0">
              <a:buNone/>
            </a:pPr>
            <a:r>
              <a:rPr lang="en-NZ" sz="2200"/>
              <a:t>Whāia te mātauranga kia mārama</a:t>
            </a:r>
          </a:p>
          <a:p>
            <a:pPr marL="0" indent="0">
              <a:buNone/>
            </a:pPr>
            <a:r>
              <a:rPr lang="en-NZ" sz="2200"/>
              <a:t>Kia whai take ngā mahi kātoa</a:t>
            </a:r>
          </a:p>
          <a:p>
            <a:pPr marL="0" indent="0">
              <a:buNone/>
            </a:pPr>
            <a:r>
              <a:rPr lang="en-NZ" sz="2200"/>
              <a:t>Tū māia, tū kaha</a:t>
            </a:r>
          </a:p>
          <a:p>
            <a:pPr marL="0" indent="0">
              <a:buNone/>
            </a:pPr>
            <a:r>
              <a:rPr lang="en-NZ" sz="2200"/>
              <a:t>Aroha  atu, aroha mai</a:t>
            </a:r>
          </a:p>
          <a:p>
            <a:pPr marL="0" indent="0">
              <a:buNone/>
            </a:pPr>
            <a:r>
              <a:rPr lang="en-NZ" sz="2200"/>
              <a:t>Tātou ki a tātou kātoa</a:t>
            </a:r>
          </a:p>
        </p:txBody>
      </p:sp>
      <p:sp>
        <p:nvSpPr>
          <p:cNvPr id="6" name="Text Placeholder 2" descr="" title="">
            <a:extLst>
              <a:ext uri="{FF2B5EF4-FFF2-40B4-BE49-F238E27FC236}">
                <a16:creationId xmlns:a16="http://schemas.microsoft.com/office/drawing/2014/main" id="{24F20427-3394-0E5C-38D9-B99698A68619}"/>
              </a:ext>
            </a:extLst>
          </p:cNvPr>
          <p:cNvSpPr txBox="1">
            <a:spLocks/>
          </p:cNvSpPr>
          <p:nvPr/>
        </p:nvSpPr>
        <p:spPr>
          <a:xfrm>
            <a:off x="4953000" y="1265502"/>
            <a:ext cx="4953000" cy="43180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indent="0">
              <a:buNone/>
            </a:pPr>
            <a:r>
              <a:rPr lang="en-NZ" sz="2200" i="1"/>
              <a:t>For this family</a:t>
            </a:r>
          </a:p>
          <a:p>
            <a:pPr marL="0" indent="0">
              <a:buNone/>
            </a:pPr>
            <a:r>
              <a:rPr lang="en-NZ" sz="2200" i="1"/>
              <a:t>Seek knowledge and understanding</a:t>
            </a:r>
          </a:p>
          <a:p>
            <a:pPr marL="0" indent="0">
              <a:buNone/>
            </a:pPr>
            <a:r>
              <a:rPr lang="en-NZ" sz="2200" i="1"/>
              <a:t>Have purpose in all that you do</a:t>
            </a:r>
          </a:p>
          <a:p>
            <a:pPr marL="0" indent="0">
              <a:buNone/>
            </a:pPr>
            <a:r>
              <a:rPr lang="en-NZ" sz="2200" i="1"/>
              <a:t>Stand tall, stand strong</a:t>
            </a:r>
          </a:p>
          <a:p>
            <a:pPr marL="0" indent="0">
              <a:buNone/>
            </a:pPr>
            <a:r>
              <a:rPr lang="en-NZ" sz="2200" i="1"/>
              <a:t>Let us show respect</a:t>
            </a:r>
          </a:p>
          <a:p>
            <a:pPr marL="0" indent="0">
              <a:buNone/>
            </a:pPr>
            <a:r>
              <a:rPr lang="en-NZ" sz="2200" i="1"/>
              <a:t>For each other </a:t>
            </a:r>
          </a:p>
        </p:txBody>
      </p:sp>
    </p:spTree>
    <p:extLst>
      <p:ext uri="{BB962C8B-B14F-4D97-AF65-F5344CB8AC3E}">
        <p14:creationId xmlns:p14="http://schemas.microsoft.com/office/powerpoint/2010/main" val="1713356621"/>
      </p:ext>
    </p:extLst>
  </p:cSld>
  <p:clrMapOvr>
    <a:masterClrMapping/>
  </p:clrMapOvr>
</p:sld>
</file>

<file path=ppt/slides/slide2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9633" name="Picture 2" descr="" title="">
            <a:extLst>
              <a:ext uri="{FF2B5EF4-FFF2-40B4-BE49-F238E27FC236}">
                <a16:creationId xmlns:a16="http://schemas.microsoft.com/office/drawing/2014/main" id="{6614683F-E7B2-746F-09CB-5C933D7D46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190625"/>
            <a:ext cx="87836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Slide Number Placeholder 5" descr="" title="">
            <a:extLst>
              <a:ext uri="{FF2B5EF4-FFF2-40B4-BE49-F238E27FC236}">
                <a16:creationId xmlns:a16="http://schemas.microsoft.com/office/drawing/2014/main" id="{1F2F5042-E196-CF70-C135-E1509179908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DC7979-FE86-0847-B582-1ED9A70A3DF7}" type="slidenum">
              <a:rPr lang="en-US" altLang="en-US" smtClean="0">
                <a:solidFill>
                  <a:srgbClr val="BA0F2C"/>
                </a:solidFill>
              </a:rPr>
              <a:pPr/>
              <a:t>20</a:t>
            </a:fld>
            <a:endParaRPr lang="en-US" altLang="en-US">
              <a:solidFill>
                <a:srgbClr val="BA0F2C"/>
              </a:solidFill>
            </a:endParaRPr>
          </a:p>
        </p:txBody>
      </p:sp>
    </p:spTree>
  </p:cSld>
  <p:clrMapOvr>
    <a:masterClrMapping/>
  </p:clrMapOvr>
</p:sld>
</file>

<file path=ppt/slides/slide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9393" name="Text Placeholder 2" descr="" title="">
            <a:extLst>
              <a:ext uri="{FF2B5EF4-FFF2-40B4-BE49-F238E27FC236}">
                <a16:creationId xmlns:a16="http://schemas.microsoft.com/office/drawing/2014/main" id="{639D0E9A-0442-4DDB-86A1-F5DEEE0E3A5E}"/>
              </a:ext>
            </a:extLst>
          </p:cNvPr>
          <p:cNvSpPr>
            <a:spLocks noGrp="1"/>
          </p:cNvSpPr>
          <p:nvPr>
            <p:ph type="body" sz="quarter" idx="10"/>
          </p:nvPr>
        </p:nvSpPr>
        <p:spPr bwMode="auto">
          <a:xfrm>
            <a:off x="522288" y="447675"/>
            <a:ext cx="7131050"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262626"/>
                </a:solidFill>
              </a:rPr>
              <a:t>Purpose of workshop</a:t>
            </a:r>
            <a:endParaRPr lang="en-NZ" altLang="en-US">
              <a:solidFill>
                <a:srgbClr val="262626"/>
              </a:solidFill>
            </a:endParaRPr>
          </a:p>
        </p:txBody>
      </p:sp>
      <p:sp>
        <p:nvSpPr>
          <p:cNvPr id="59394" name="Rectangle 3" descr="" title="">
            <a:extLst>
              <a:ext uri="{FF2B5EF4-FFF2-40B4-BE49-F238E27FC236}">
                <a16:creationId xmlns:a16="http://schemas.microsoft.com/office/drawing/2014/main" id="{D6029370-DBB5-4EE1-981E-A6FC0485038C}"/>
              </a:ext>
            </a:extLst>
          </p:cNvPr>
          <p:cNvSpPr>
            <a:spLocks noGrp="1" noChangeArrowheads="1"/>
          </p:cNvSpPr>
          <p:nvPr>
            <p:ph type="body" sz="quarter" idx="15"/>
          </p:nvPr>
        </p:nvSpPr>
        <p:spPr bwMode="auto">
          <a:xfrm>
            <a:off x="522288" y="1134618"/>
            <a:ext cx="8674123" cy="431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NZ" sz="1400">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NZ" sz="1600">
                <a:latin typeface="Calibri"/>
                <a:ea typeface="Times New Roman" panose="02020603050405020304" pitchFamily="18" charset="0"/>
                <a:cs typeface="Times New Roman"/>
              </a:rPr>
              <a:t>To share and test our current thinking on the implementation design for the draft Innovation and non-traditional solutions allowance (INTSA). We want to ensure any requirements we build into the determination are workable and proportionate.</a:t>
            </a:r>
            <a:endParaRPr lang="en-NZ" sz="1600">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NZ" altLang="en-US" sz="1600">
                <a:latin typeface="Calibri"/>
                <a:ea typeface="Geneva"/>
                <a:cs typeface="Times New Roman"/>
              </a:rPr>
              <a:t>We wish to hear from participants about how we can develop an INTSA process that encourages EDBs to innovate and provide benefits to consumers:</a:t>
            </a:r>
          </a:p>
          <a:p>
            <a:pPr marL="906145" lvl="1" indent="-457200">
              <a:buFont typeface="+mj-lt"/>
              <a:buAutoNum type="arabicPeriod"/>
            </a:pPr>
            <a:r>
              <a:rPr lang="en-NZ" altLang="en-US" sz="1600">
                <a:latin typeface="Calibri"/>
                <a:ea typeface="Geneva"/>
                <a:cs typeface="Times New Roman"/>
              </a:rPr>
              <a:t>Application process steps</a:t>
            </a:r>
          </a:p>
          <a:p>
            <a:pPr marL="906145" lvl="1" indent="-457200">
              <a:buFont typeface="+mj-lt"/>
              <a:buAutoNum type="arabicPeriod"/>
            </a:pPr>
            <a:r>
              <a:rPr lang="en-NZ" altLang="en-US" sz="1600">
                <a:latin typeface="Calibri"/>
                <a:ea typeface="Geneva"/>
                <a:cs typeface="Times New Roman"/>
              </a:rPr>
              <a:t>Guidance materials</a:t>
            </a:r>
          </a:p>
          <a:p>
            <a:pPr marL="906145" lvl="1" indent="-457200">
              <a:buFont typeface="+mj-lt"/>
              <a:buAutoNum type="arabicPeriod"/>
            </a:pPr>
            <a:r>
              <a:rPr lang="en-NZ" altLang="en-US" sz="1600">
                <a:latin typeface="Calibri"/>
                <a:ea typeface="Geneva"/>
                <a:cs typeface="Times New Roman"/>
              </a:rPr>
              <a:t>Project Eligibility Assessment Template </a:t>
            </a:r>
          </a:p>
          <a:p>
            <a:pPr marL="906145" lvl="1" indent="-457200">
              <a:buFont typeface="+mj-lt"/>
              <a:buAutoNum type="arabicPeriod"/>
            </a:pPr>
            <a:r>
              <a:rPr lang="en-NZ" altLang="en-US" sz="1600">
                <a:latin typeface="Calibri"/>
                <a:ea typeface="Geneva"/>
                <a:cs typeface="Times New Roman"/>
              </a:rPr>
              <a:t>INTSA webpage on Commission website</a:t>
            </a:r>
          </a:p>
          <a:p>
            <a:pPr marL="8890" indent="0">
              <a:buNone/>
            </a:pPr>
            <a:endParaRPr lang="en-GB" altLang="en-US" sz="1600" b="1">
              <a:highlight>
                <a:srgbClr val="FFFF00"/>
              </a:highlight>
              <a:latin typeface="Calibri"/>
              <a:ea typeface="Geneva"/>
              <a:cs typeface="Times New Roman"/>
            </a:endParaRPr>
          </a:p>
          <a:p>
            <a:pPr marL="0" indent="0">
              <a:buNone/>
            </a:pPr>
            <a:r>
              <a:rPr lang="en-NZ" sz="1600" b="1" kern="100">
                <a:effectLst/>
                <a:ea typeface="Aptos" panose="020B0004020202020204" pitchFamily="34" charset="0"/>
                <a:cs typeface="Times New Roman"/>
              </a:rPr>
              <a:t>Please note: We are still considering submissions and cross-submissions on the draft DPP4 decision and determination, including in relation to the draft INTSA. This means that all guidance, discussion, and material for this workshop are based on the draft INTSA requirements from the draft DPP4 determination that we consulted on and may be subject to change if submissions and/or cross-submissions prompt us to change the draft INTSA.</a:t>
            </a:r>
            <a:endParaRPr lang="en-NZ" sz="1600" kern="100">
              <a:effectLst/>
              <a:ea typeface="Aptos" panose="020B0004020202020204" pitchFamily="34" charset="0"/>
              <a:cs typeface="Times New Roman"/>
            </a:endParaRPr>
          </a:p>
        </p:txBody>
      </p:sp>
      <p:sp>
        <p:nvSpPr>
          <p:cNvPr id="59395" name="Slide Number Placeholder 5" descr="" title="">
            <a:extLst>
              <a:ext uri="{FF2B5EF4-FFF2-40B4-BE49-F238E27FC236}">
                <a16:creationId xmlns:a16="http://schemas.microsoft.com/office/drawing/2014/main" id="{158B4BBE-0796-47D0-BFD1-CC16D7A4D72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F8EBD05-5FB5-470B-8725-AD2F37B175F2}" type="slidenum">
              <a:rPr kumimoji="0" lang="en-US" altLang="en-US" sz="1000"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ext Placeholder 4" descr="" title="">
            <a:extLst>
              <a:ext uri="{FF2B5EF4-FFF2-40B4-BE49-F238E27FC236}">
                <a16:creationId xmlns:a16="http://schemas.microsoft.com/office/drawing/2014/main" id="{5852DED0-4A25-35ED-8E9F-D94487FDEC40}"/>
              </a:ext>
            </a:extLst>
          </p:cNvPr>
          <p:cNvSpPr>
            <a:spLocks noGrp="1"/>
          </p:cNvSpPr>
          <p:nvPr>
            <p:ph type="body" sz="quarter" idx="11"/>
          </p:nvPr>
        </p:nvSpPr>
        <p:spPr>
          <a:xfrm>
            <a:off x="952500" y="1935480"/>
            <a:ext cx="8001000" cy="2514600"/>
          </a:xfrm>
        </p:spPr>
        <p:txBody>
          <a:bodyPr/>
          <a:lstStyle/>
          <a:p>
            <a:r>
              <a:rPr lang="en-NZ" sz="3600">
                <a:solidFill>
                  <a:srgbClr val="C00000"/>
                </a:solidFill>
              </a:rPr>
              <a:t>Session 1: Recap of draft INTSA policy design</a:t>
            </a:r>
          </a:p>
        </p:txBody>
      </p:sp>
      <p:sp>
        <p:nvSpPr>
          <p:cNvPr id="4" name="Slide Number Placeholder 3" descr="" title="">
            <a:extLst>
              <a:ext uri="{FF2B5EF4-FFF2-40B4-BE49-F238E27FC236}">
                <a16:creationId xmlns:a16="http://schemas.microsoft.com/office/drawing/2014/main" id="{111E2EA0-2847-7701-6AC8-C8E98994859C}"/>
              </a:ext>
            </a:extLst>
          </p:cNvPr>
          <p:cNvSpPr>
            <a:spLocks noGrp="1"/>
          </p:cNvSpPr>
          <p:nvPr>
            <p:ph type="sldNum" sz="quarter" idx="12"/>
          </p:nvPr>
        </p:nvSpPr>
        <p:spPr/>
        <p:txBody>
          <a:bodyPr/>
          <a:lstStyle/>
          <a:p>
            <a:fld id="{EE02AF73-A0CF-4521-8BCF-DE87C91D2C32}" type="slidenum">
              <a:rPr lang="en-US" altLang="en-US" smtClean="0"/>
              <a:pPr/>
              <a:t>4</a:t>
            </a:fld>
            <a:endParaRPr lang="en-US" altLang="en-US"/>
          </a:p>
        </p:txBody>
      </p:sp>
    </p:spTree>
    <p:extLst>
      <p:ext uri="{BB962C8B-B14F-4D97-AF65-F5344CB8AC3E}">
        <p14:creationId xmlns:p14="http://schemas.microsoft.com/office/powerpoint/2010/main" val="457107893"/>
      </p:ext>
    </p:extLst>
  </p:cSld>
  <p:clrMapOvr>
    <a:masterClrMapping/>
  </p:clrMapOvr>
</p:sld>
</file>

<file path=ppt/slides/slide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9393" name="Text Placeholder 2" descr="" title="">
            <a:extLst>
              <a:ext uri="{FF2B5EF4-FFF2-40B4-BE49-F238E27FC236}">
                <a16:creationId xmlns:a16="http://schemas.microsoft.com/office/drawing/2014/main" id="{639D0E9A-0442-4DDB-86A1-F5DEEE0E3A5E}"/>
              </a:ext>
            </a:extLst>
          </p:cNvPr>
          <p:cNvSpPr>
            <a:spLocks noGrp="1"/>
          </p:cNvSpPr>
          <p:nvPr>
            <p:ph type="body" sz="quarter" idx="10"/>
          </p:nvPr>
        </p:nvSpPr>
        <p:spPr bwMode="auto">
          <a:xfrm>
            <a:off x="263496" y="406815"/>
            <a:ext cx="7780464" cy="105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262626"/>
                </a:solidFill>
              </a:rPr>
              <a:t>Intention and design of the draft INTSA</a:t>
            </a:r>
            <a:endParaRPr lang="en-NZ" altLang="en-US">
              <a:solidFill>
                <a:srgbClr val="262626"/>
              </a:solidFill>
            </a:endParaRPr>
          </a:p>
        </p:txBody>
      </p:sp>
      <p:sp>
        <p:nvSpPr>
          <p:cNvPr id="59395" name="Slide Number Placeholder 5" descr="" title="">
            <a:extLst>
              <a:ext uri="{FF2B5EF4-FFF2-40B4-BE49-F238E27FC236}">
                <a16:creationId xmlns:a16="http://schemas.microsoft.com/office/drawing/2014/main" id="{158B4BBE-0796-47D0-BFD1-CC16D7A4D72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6F8EBD05-5FB5-470B-8725-AD2F37B175F2}" type="slidenum">
              <a:rPr kumimoji="0" lang="en-US" altLang="en-US" sz="1000"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srgbClr val="BA0F2C"/>
              </a:solidFill>
              <a:effectLst/>
              <a:uLnTx/>
              <a:uFillTx/>
              <a:latin typeface="Arial" panose="020B0604020202020204" pitchFamily="34" charset="0"/>
              <a:ea typeface="MS PGothic" panose="020B0600070205080204" pitchFamily="34" charset="-128"/>
              <a:cs typeface="+mn-cs"/>
            </a:endParaRPr>
          </a:p>
        </p:txBody>
      </p:sp>
      <p:pic>
        <p:nvPicPr>
          <p:cNvPr id="5" name="Picture 4" descr="" title="">
            <a:extLst>
              <a:ext uri="{FF2B5EF4-FFF2-40B4-BE49-F238E27FC236}">
                <a16:creationId xmlns:a16="http://schemas.microsoft.com/office/drawing/2014/main" id="{BD0122DC-D39C-0822-F2C0-700FABE89736}"/>
              </a:ext>
            </a:extLst>
          </p:cNvPr>
          <p:cNvPicPr>
            <a:picLocks noChangeAspect="1"/>
          </p:cNvPicPr>
          <p:nvPr/>
        </p:nvPicPr>
        <p:blipFill>
          <a:blip r:embed="rId3"/>
          <a:stretch>
            <a:fillRect/>
          </a:stretch>
        </p:blipFill>
        <p:spPr>
          <a:xfrm>
            <a:off x="263496" y="1019968"/>
            <a:ext cx="5896018" cy="5295939"/>
          </a:xfrm>
          <a:prstGeom prst="rect">
            <a:avLst/>
          </a:prstGeom>
        </p:spPr>
      </p:pic>
      <p:sp>
        <p:nvSpPr>
          <p:cNvPr id="6" name="TextBox 5" descr="" title="">
            <a:extLst>
              <a:ext uri="{FF2B5EF4-FFF2-40B4-BE49-F238E27FC236}">
                <a16:creationId xmlns:a16="http://schemas.microsoft.com/office/drawing/2014/main" id="{B14645CD-A0EE-28FF-34F4-710CAB8E4BA0}"/>
              </a:ext>
            </a:extLst>
          </p:cNvPr>
          <p:cNvSpPr txBox="1"/>
          <p:nvPr/>
        </p:nvSpPr>
        <p:spPr>
          <a:xfrm>
            <a:off x="6159514" y="1346328"/>
            <a:ext cx="3482990" cy="3416320"/>
          </a:xfrm>
          <a:prstGeom prst="rect">
            <a:avLst/>
          </a:prstGeom>
          <a:noFill/>
        </p:spPr>
        <p:txBody>
          <a:bodyPr wrap="square" rtlCol="0">
            <a:spAutoFit/>
          </a:bodyPr>
          <a:lstStyle/>
          <a:p>
            <a:r>
              <a:rPr lang="en-NZ">
                <a:solidFill>
                  <a:schemeClr val="tx2"/>
                </a:solidFill>
                <a:latin typeface="+mn-lt"/>
              </a:rPr>
              <a:t>We published the following in our DPP4 Draft decision reasons paper (29 May 2024). </a:t>
            </a:r>
          </a:p>
          <a:p>
            <a:endParaRPr lang="en-NZ">
              <a:solidFill>
                <a:schemeClr val="tx2"/>
              </a:solidFill>
              <a:latin typeface="+mn-lt"/>
            </a:endParaRPr>
          </a:p>
          <a:p>
            <a:r>
              <a:rPr lang="en-NZ">
                <a:solidFill>
                  <a:schemeClr val="tx2"/>
                </a:solidFill>
                <a:latin typeface="+mn-lt"/>
              </a:rPr>
              <a:t>The INTSA policy characteristics described to the left are detailed in the Draft DPP4 Determination (see Schedule 5.3 from page 74 </a:t>
            </a:r>
            <a:r>
              <a:rPr lang="en-NZ" b="1">
                <a:solidFill>
                  <a:schemeClr val="tx2"/>
                </a:solidFill>
                <a:latin typeface="+mn-lt"/>
                <a:hlinkClick r:id="rId4">
                  <a:extLst>
                    <a:ext uri="{A12FA001-AC4F-418D-AE19-62706E023703}">
                      <ahyp:hlinkClr xmlns:ahyp="http://schemas.microsoft.com/office/drawing/2018/hyperlinkcolor" val="tx"/>
                    </a:ext>
                  </a:extLst>
                </a:hlinkClick>
              </a:rPr>
              <a:t>here</a:t>
            </a:r>
            <a:r>
              <a:rPr lang="en-NZ">
                <a:solidFill>
                  <a:schemeClr val="tx2"/>
                </a:solidFill>
                <a:latin typeface="+mn-lt"/>
              </a:rPr>
              <a:t>)</a:t>
            </a:r>
          </a:p>
          <a:p>
            <a:endParaRPr lang="en-NZ"/>
          </a:p>
          <a:p>
            <a:endParaRPr lang="en-NZ"/>
          </a:p>
          <a:p>
            <a:endParaRPr lang="en-NZ"/>
          </a:p>
          <a:p>
            <a:endParaRPr lang="en-NZ"/>
          </a:p>
        </p:txBody>
      </p:sp>
    </p:spTree>
    <p:extLst>
      <p:ext uri="{BB962C8B-B14F-4D97-AF65-F5344CB8AC3E}">
        <p14:creationId xmlns:p14="http://schemas.microsoft.com/office/powerpoint/2010/main" val="413388764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BA0C2E76-F1CC-0C05-2850-7FDF60727E28}"/>
              </a:ext>
            </a:extLst>
          </p:cNvPr>
          <p:cNvSpPr>
            <a:spLocks noGrp="1"/>
          </p:cNvSpPr>
          <p:nvPr>
            <p:ph type="body" sz="quarter" idx="10"/>
          </p:nvPr>
        </p:nvSpPr>
        <p:spPr>
          <a:xfrm>
            <a:off x="142182" y="225178"/>
            <a:ext cx="7395516" cy="1059983"/>
          </a:xfrm>
        </p:spPr>
        <p:txBody>
          <a:bodyPr lIns="91440" tIns="45720" rIns="91440" bIns="45720" anchor="t"/>
          <a:lstStyle/>
          <a:p>
            <a:r>
              <a:rPr lang="en-NZ" sz="3200">
                <a:latin typeface="Calibri"/>
                <a:ea typeface="MS PGothic"/>
              </a:rPr>
              <a:t>What we heard from stakeholders on the implementation of the proposed INSTA</a:t>
            </a:r>
            <a:endParaRPr lang="en-NZ" sz="3200"/>
          </a:p>
        </p:txBody>
      </p:sp>
      <p:sp>
        <p:nvSpPr>
          <p:cNvPr id="3" name="Text Placeholder 2" descr="" title="">
            <a:extLst>
              <a:ext uri="{FF2B5EF4-FFF2-40B4-BE49-F238E27FC236}">
                <a16:creationId xmlns:a16="http://schemas.microsoft.com/office/drawing/2014/main" id="{215C56E3-AEEE-BA1B-B5F9-1BC1E97008F6}"/>
              </a:ext>
            </a:extLst>
          </p:cNvPr>
          <p:cNvSpPr>
            <a:spLocks noGrp="1"/>
          </p:cNvSpPr>
          <p:nvPr>
            <p:ph type="body" sz="quarter" idx="15"/>
          </p:nvPr>
        </p:nvSpPr>
        <p:spPr>
          <a:xfrm>
            <a:off x="142182" y="1360018"/>
            <a:ext cx="9170760" cy="4849342"/>
          </a:xfrm>
        </p:spPr>
        <p:txBody>
          <a:bodyPr lIns="91440" tIns="45720" rIns="91440" bIns="45720" anchor="t"/>
          <a:lstStyle/>
          <a:p>
            <a:r>
              <a:rPr lang="en-NZ" sz="1800" dirty="0">
                <a:ea typeface="MS PGothic"/>
              </a:rPr>
              <a:t>In terms of views on implementation aspects, we heard, for example:</a:t>
            </a:r>
          </a:p>
          <a:p>
            <a:pPr marL="896620" lvl="1"/>
            <a:r>
              <a:rPr lang="en-NZ" sz="1800" b="1" dirty="0">
                <a:ea typeface="MS PGothic"/>
              </a:rPr>
              <a:t>Issues paper </a:t>
            </a:r>
            <a:r>
              <a:rPr lang="en-NZ" sz="1800" dirty="0">
                <a:ea typeface="MS PGothic"/>
              </a:rPr>
              <a:t>(Electra) -  “</a:t>
            </a:r>
            <a:r>
              <a:rPr lang="en-GB" sz="1800" dirty="0">
                <a:ea typeface="MS PGothic"/>
              </a:rPr>
              <a:t>We encourage the Commission to release an innovations and non-traditional solutions allowance process or a guide as part of the DPP4 reset.”</a:t>
            </a:r>
            <a:endParaRPr lang="en-NZ" sz="1800" dirty="0">
              <a:ea typeface="MS PGothic"/>
            </a:endParaRPr>
          </a:p>
          <a:p>
            <a:pPr marL="896620" lvl="1"/>
            <a:r>
              <a:rPr lang="en-NZ" sz="1800" b="1" dirty="0">
                <a:ea typeface="MS PGothic"/>
              </a:rPr>
              <a:t>Workshop</a:t>
            </a:r>
            <a:r>
              <a:rPr lang="en-NZ" sz="1800" dirty="0">
                <a:ea typeface="MS PGothic"/>
              </a:rPr>
              <a:t> (WE*) – “</a:t>
            </a:r>
            <a:r>
              <a:rPr lang="en-GB" sz="1800" dirty="0">
                <a:ea typeface="MS PGothic"/>
              </a:rPr>
              <a:t>The INTSA scheme should be supported by an overall framework for coordinating projects across EDBs and for sharing results. EDBs should present the results to stakeholders, providing the opportunity to ask questions and understand the results.”</a:t>
            </a:r>
            <a:endParaRPr lang="en-NZ" sz="1800" dirty="0">
              <a:ea typeface="MS PGothic"/>
            </a:endParaRPr>
          </a:p>
          <a:p>
            <a:pPr marL="896620" lvl="1"/>
            <a:r>
              <a:rPr lang="en-NZ" sz="1800" b="1" i="1" dirty="0">
                <a:ea typeface="MS PGothic"/>
              </a:rPr>
              <a:t>Draft </a:t>
            </a:r>
            <a:r>
              <a:rPr lang="en-NZ" sz="1800" dirty="0">
                <a:ea typeface="MS PGothic"/>
              </a:rPr>
              <a:t>(Orion) – “</a:t>
            </a:r>
            <a:r>
              <a:rPr lang="en-GB" sz="1800" dirty="0">
                <a:ea typeface="MS PGothic"/>
              </a:rPr>
              <a:t>We support the release of guidance and a voluntary template to support EDBs to apply for INTSA projects in an efficient manner.”</a:t>
            </a:r>
          </a:p>
          <a:p>
            <a:pPr marL="1353820" lvl="2"/>
            <a:r>
              <a:rPr lang="en-NZ" sz="1800" dirty="0">
                <a:ea typeface="MS PGothic"/>
              </a:rPr>
              <a:t>We </a:t>
            </a:r>
            <a:r>
              <a:rPr lang="en-NZ" sz="1800">
                <a:ea typeface="MS PGothic"/>
              </a:rPr>
              <a:t>also heard </a:t>
            </a:r>
            <a:r>
              <a:rPr lang="en-NZ" sz="1800" dirty="0">
                <a:ea typeface="MS PGothic"/>
              </a:rPr>
              <a:t>specific feedback for what to include in the PEA/guidance document as well as multiple suggestions for a deadline for the Commission to process applications.</a:t>
            </a:r>
          </a:p>
        </p:txBody>
      </p:sp>
      <p:sp>
        <p:nvSpPr>
          <p:cNvPr id="4" name="Slide Number Placeholder 3" descr="" title="">
            <a:extLst>
              <a:ext uri="{FF2B5EF4-FFF2-40B4-BE49-F238E27FC236}">
                <a16:creationId xmlns:a16="http://schemas.microsoft.com/office/drawing/2014/main" id="{702378AB-358F-E206-853F-858EDC1F022E}"/>
              </a:ext>
            </a:extLst>
          </p:cNvPr>
          <p:cNvSpPr>
            <a:spLocks noGrp="1"/>
          </p:cNvSpPr>
          <p:nvPr>
            <p:ph type="sldNum" sz="quarter" idx="16"/>
          </p:nvPr>
        </p:nvSpPr>
        <p:spPr/>
        <p:txBody>
          <a:bodyPr/>
          <a:lstStyle/>
          <a:p>
            <a:fld id="{EE02AF73-A0CF-4521-8BCF-DE87C91D2C32}" type="slidenum">
              <a:rPr lang="en-US" altLang="en-US" smtClean="0"/>
              <a:pPr/>
              <a:t>6</a:t>
            </a:fld>
            <a:endParaRPr lang="en-US" altLang="en-US"/>
          </a:p>
        </p:txBody>
      </p:sp>
      <p:sp>
        <p:nvSpPr>
          <p:cNvPr id="8" name="Text Placeholder 2" descr="" title="">
            <a:extLst>
              <a:ext uri="{FF2B5EF4-FFF2-40B4-BE49-F238E27FC236}">
                <a16:creationId xmlns:a16="http://schemas.microsoft.com/office/drawing/2014/main" id="{C9ED2BFC-B3ED-9F1F-16ED-41AB7939396B}"/>
              </a:ext>
            </a:extLst>
          </p:cNvPr>
          <p:cNvSpPr txBox="1">
            <a:spLocks/>
          </p:cNvSpPr>
          <p:nvPr/>
        </p:nvSpPr>
        <p:spPr>
          <a:xfrm>
            <a:off x="542131" y="5114717"/>
            <a:ext cx="8821737" cy="543367"/>
          </a:xfrm>
          <a:prstGeom prst="rect">
            <a:avLst/>
          </a:prstGeom>
        </p:spPr>
        <p:txBody>
          <a:bodyPr lIns="91440" tIns="45720" rIns="91440" bIns="45720" anchor="t"/>
          <a:lstStyle>
            <a:lvl1pPr marL="457200" indent="-457200" algn="l" rtl="0" eaLnBrk="1" fontAlgn="base" hangingPunct="1">
              <a:spcBef>
                <a:spcPct val="20000"/>
              </a:spcBef>
              <a:spcAft>
                <a:spcPct val="0"/>
              </a:spcAft>
              <a:buClr>
                <a:srgbClr val="BF2E1A"/>
              </a:buClr>
              <a:buSzPct val="120000"/>
              <a:buFont typeface="Arial"/>
              <a:buChar char="•"/>
              <a:defRPr sz="2600" kern="1200" baseline="0">
                <a:solidFill>
                  <a:srgbClr val="262626"/>
                </a:solidFill>
                <a:latin typeface="+mn-lt"/>
                <a:ea typeface="MS PGothic" panose="020B0600070205080204" pitchFamily="34" charset="-128"/>
                <a:cs typeface="Arial"/>
              </a:defRPr>
            </a:lvl1pPr>
            <a:lvl2pPr marL="896938" indent="-447675" algn="l" rtl="0" eaLnBrk="1" fontAlgn="base" hangingPunct="1">
              <a:spcBef>
                <a:spcPct val="20000"/>
              </a:spcBef>
              <a:spcAft>
                <a:spcPct val="0"/>
              </a:spcAft>
              <a:buClr>
                <a:srgbClr val="BF2E1A"/>
              </a:buClr>
              <a:buSzPct val="70000"/>
              <a:buFont typeface="Courier New"/>
              <a:buChar char="o"/>
              <a:defRPr sz="2600" kern="1200" baseline="0">
                <a:solidFill>
                  <a:srgbClr val="262626"/>
                </a:solidFill>
                <a:latin typeface="+mn-lt"/>
                <a:ea typeface="MS PGothic" panose="020B0600070205080204" pitchFamily="34" charset="-128"/>
                <a:cs typeface="Arial"/>
              </a:defRPr>
            </a:lvl2pPr>
            <a:lvl3pPr marL="1354138" indent="-457200" algn="l" rtl="0" eaLnBrk="1" fontAlgn="base" hangingPunct="1">
              <a:spcBef>
                <a:spcPct val="20000"/>
              </a:spcBef>
              <a:spcAft>
                <a:spcPct val="0"/>
              </a:spcAft>
              <a:buClr>
                <a:srgbClr val="BF2E1A"/>
              </a:buClr>
              <a:buSzPct val="100000"/>
              <a:buFont typeface="Lucida Grande"/>
              <a:buChar char="–"/>
              <a:defRPr sz="2600" kern="1200" baseline="0">
                <a:solidFill>
                  <a:srgbClr val="262626"/>
                </a:solidFill>
                <a:latin typeface="+mn-lt"/>
                <a:ea typeface="MS PGothic" panose="020B0600070205080204" pitchFamily="34" charset="-128"/>
                <a:cs typeface="Arial"/>
              </a:defRPr>
            </a:lvl3pPr>
            <a:lvl4pPr marL="355600" indent="0" algn="l" rtl="0" eaLnBrk="1" fontAlgn="base" hangingPunct="1">
              <a:spcBef>
                <a:spcPct val="20000"/>
              </a:spcBef>
              <a:spcAft>
                <a:spcPct val="0"/>
              </a:spcAft>
              <a:buClr>
                <a:srgbClr val="BF2E1A"/>
              </a:buClr>
              <a:buSzPct val="80000"/>
              <a:buFont typeface="Courier New" panose="02070309020205020404" pitchFamily="49" charset="0"/>
              <a:buNone/>
              <a:defRPr sz="2400" kern="1200">
                <a:solidFill>
                  <a:srgbClr val="262626"/>
                </a:solidFill>
                <a:latin typeface="+mn-lt"/>
                <a:ea typeface="MS PGothic" panose="020B0600070205080204" pitchFamily="34" charset="-128"/>
                <a:cs typeface="ＭＳ Ｐゴシック"/>
              </a:defRPr>
            </a:lvl4pPr>
            <a:lvl5pPr marL="1252538" indent="-447675" algn="l" rtl="0" eaLnBrk="1" fontAlgn="base" hangingPunct="1">
              <a:spcBef>
                <a:spcPct val="20000"/>
              </a:spcBef>
              <a:spcAft>
                <a:spcPct val="0"/>
              </a:spcAft>
              <a:buClr>
                <a:srgbClr val="BF2E1A"/>
              </a:buClr>
              <a:buFont typeface="Lucida Grande" pitchFamily="124" charset="0"/>
              <a:buChar char="-"/>
              <a:defRPr sz="2400" kern="1200">
                <a:solidFill>
                  <a:srgbClr val="262626"/>
                </a:solidFill>
                <a:latin typeface="+mn-lt"/>
                <a:ea typeface="MS PGothic" panose="020B0600070205080204"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000">
                <a:solidFill>
                  <a:schemeClr val="tx1"/>
                </a:solidFill>
                <a:ea typeface="MS PGothic"/>
              </a:rPr>
              <a:t>We are keen to explore these points (and more) in today's workshop</a:t>
            </a:r>
          </a:p>
        </p:txBody>
      </p:sp>
    </p:spTree>
    <p:extLst>
      <p:ext uri="{BB962C8B-B14F-4D97-AF65-F5344CB8AC3E}">
        <p14:creationId xmlns:p14="http://schemas.microsoft.com/office/powerpoint/2010/main" val="4053180432"/>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Text Placeholder 4" descr="" title="">
            <a:extLst>
              <a:ext uri="{FF2B5EF4-FFF2-40B4-BE49-F238E27FC236}">
                <a16:creationId xmlns:a16="http://schemas.microsoft.com/office/drawing/2014/main" id="{5852DED0-4A25-35ED-8E9F-D94487FDEC40}"/>
              </a:ext>
            </a:extLst>
          </p:cNvPr>
          <p:cNvSpPr>
            <a:spLocks noGrp="1"/>
          </p:cNvSpPr>
          <p:nvPr>
            <p:ph type="body" sz="quarter" idx="11"/>
          </p:nvPr>
        </p:nvSpPr>
        <p:spPr>
          <a:xfrm>
            <a:off x="952500" y="1725168"/>
            <a:ext cx="8001000" cy="2514600"/>
          </a:xfrm>
        </p:spPr>
        <p:txBody>
          <a:bodyPr/>
          <a:lstStyle/>
          <a:p>
            <a:r>
              <a:rPr lang="en-NZ" sz="3600">
                <a:solidFill>
                  <a:srgbClr val="C00000"/>
                </a:solidFill>
              </a:rPr>
              <a:t>Session 2: Proposed INTSA implementation design</a:t>
            </a:r>
          </a:p>
        </p:txBody>
      </p:sp>
      <p:sp>
        <p:nvSpPr>
          <p:cNvPr id="4" name="Slide Number Placeholder 3" descr="" title="">
            <a:extLst>
              <a:ext uri="{FF2B5EF4-FFF2-40B4-BE49-F238E27FC236}">
                <a16:creationId xmlns:a16="http://schemas.microsoft.com/office/drawing/2014/main" id="{111E2EA0-2847-7701-6AC8-C8E98994859C}"/>
              </a:ext>
            </a:extLst>
          </p:cNvPr>
          <p:cNvSpPr>
            <a:spLocks noGrp="1"/>
          </p:cNvSpPr>
          <p:nvPr>
            <p:ph type="sldNum" sz="quarter" idx="12"/>
          </p:nvPr>
        </p:nvSpPr>
        <p:spPr/>
        <p:txBody>
          <a:bodyPr/>
          <a:lstStyle/>
          <a:p>
            <a:fld id="{EE02AF73-A0CF-4521-8BCF-DE87C91D2C32}" type="slidenum">
              <a:rPr lang="en-US" altLang="en-US" smtClean="0"/>
              <a:pPr/>
              <a:t>7</a:t>
            </a:fld>
            <a:endParaRPr lang="en-US" altLang="en-US"/>
          </a:p>
        </p:txBody>
      </p:sp>
    </p:spTree>
    <p:extLst>
      <p:ext uri="{BB962C8B-B14F-4D97-AF65-F5344CB8AC3E}">
        <p14:creationId xmlns:p14="http://schemas.microsoft.com/office/powerpoint/2010/main" val="2384674286"/>
      </p:ext>
    </p:extLst>
  </p:cSld>
  <p:clrMapOvr>
    <a:masterClrMapping/>
  </p:clrMapOvr>
</p:sld>
</file>

<file path=ppt/slides/slide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5C0490D2-32E9-E37C-D27B-4205F5FC9991}"/>
              </a:ext>
            </a:extLst>
          </p:cNvPr>
          <p:cNvSpPr>
            <a:spLocks noGrp="1"/>
          </p:cNvSpPr>
          <p:nvPr>
            <p:ph type="body" sz="quarter" idx="10"/>
          </p:nvPr>
        </p:nvSpPr>
        <p:spPr>
          <a:xfrm>
            <a:off x="239310" y="222930"/>
            <a:ext cx="6669344" cy="1058863"/>
          </a:xfrm>
        </p:spPr>
        <p:txBody>
          <a:bodyPr/>
          <a:lstStyle/>
          <a:p>
            <a:pPr>
              <a:defRPr/>
            </a:pPr>
            <a:r>
              <a:rPr lang="en-US"/>
              <a:t>INTSA process</a:t>
            </a:r>
          </a:p>
        </p:txBody>
      </p:sp>
      <p:sp>
        <p:nvSpPr>
          <p:cNvPr id="9219" name="Slide Number Placeholder 2" descr="" title="">
            <a:extLst>
              <a:ext uri="{FF2B5EF4-FFF2-40B4-BE49-F238E27FC236}">
                <a16:creationId xmlns:a16="http://schemas.microsoft.com/office/drawing/2014/main" id="{133592A6-BE63-6AB7-415C-D5099508BFF6}"/>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584FA8-9F10-B242-91ED-19977370EEDA}" type="slidenum">
              <a:rPr lang="en-US" altLang="en-US" smtClean="0">
                <a:solidFill>
                  <a:srgbClr val="BA0F2C"/>
                </a:solidFill>
              </a:rPr>
              <a:pPr/>
              <a:t>8</a:t>
            </a:fld>
            <a:endParaRPr lang="en-US" altLang="en-US">
              <a:solidFill>
                <a:srgbClr val="BA0F2C"/>
              </a:solidFill>
            </a:endParaRPr>
          </a:p>
        </p:txBody>
      </p:sp>
      <p:sp>
        <p:nvSpPr>
          <p:cNvPr id="3" name="Rectangle 2" descr="" title="">
            <a:extLst>
              <a:ext uri="{FF2B5EF4-FFF2-40B4-BE49-F238E27FC236}">
                <a16:creationId xmlns:a16="http://schemas.microsoft.com/office/drawing/2014/main" id="{6F0DDA78-B2E2-713B-D1DC-3A869E31E24A}"/>
              </a:ext>
            </a:extLst>
          </p:cNvPr>
          <p:cNvSpPr/>
          <p:nvPr/>
        </p:nvSpPr>
        <p:spPr>
          <a:xfrm>
            <a:off x="968085" y="1105717"/>
            <a:ext cx="1001485" cy="44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EDB/s</a:t>
            </a:r>
          </a:p>
        </p:txBody>
      </p:sp>
      <p:sp>
        <p:nvSpPr>
          <p:cNvPr id="4" name="Rectangle 3" descr="" title="">
            <a:extLst>
              <a:ext uri="{FF2B5EF4-FFF2-40B4-BE49-F238E27FC236}">
                <a16:creationId xmlns:a16="http://schemas.microsoft.com/office/drawing/2014/main" id="{B9476BED-15FC-78BC-F2D7-3BB6989FD91C}"/>
              </a:ext>
            </a:extLst>
          </p:cNvPr>
          <p:cNvSpPr/>
          <p:nvPr/>
        </p:nvSpPr>
        <p:spPr>
          <a:xfrm>
            <a:off x="2168235" y="1105717"/>
            <a:ext cx="1001485" cy="440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Commission</a:t>
            </a:r>
          </a:p>
        </p:txBody>
      </p:sp>
      <p:sp>
        <p:nvSpPr>
          <p:cNvPr id="5" name="Rectangle: Rounded Corners 4" descr="" title="">
            <a:extLst>
              <a:ext uri="{FF2B5EF4-FFF2-40B4-BE49-F238E27FC236}">
                <a16:creationId xmlns:a16="http://schemas.microsoft.com/office/drawing/2014/main" id="{F424CD7E-E900-A21F-8D20-8A69C5DB8EC3}"/>
              </a:ext>
            </a:extLst>
          </p:cNvPr>
          <p:cNvSpPr/>
          <p:nvPr/>
        </p:nvSpPr>
        <p:spPr>
          <a:xfrm>
            <a:off x="4532941" y="1105717"/>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Start</a:t>
            </a:r>
          </a:p>
        </p:txBody>
      </p:sp>
      <p:sp>
        <p:nvSpPr>
          <p:cNvPr id="9" name="Rectangle 8" descr="" title="">
            <a:extLst>
              <a:ext uri="{FF2B5EF4-FFF2-40B4-BE49-F238E27FC236}">
                <a16:creationId xmlns:a16="http://schemas.microsoft.com/office/drawing/2014/main" id="{4F1CDB70-22BB-D890-C442-47506C4F772A}"/>
              </a:ext>
            </a:extLst>
          </p:cNvPr>
          <p:cNvSpPr/>
          <p:nvPr/>
        </p:nvSpPr>
        <p:spPr>
          <a:xfrm>
            <a:off x="4342596" y="1918589"/>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1. Submit INTSA application (PEA)</a:t>
            </a:r>
          </a:p>
        </p:txBody>
      </p:sp>
      <p:sp>
        <p:nvSpPr>
          <p:cNvPr id="10" name="Rectangle 9" descr="" title="">
            <a:extLst>
              <a:ext uri="{FF2B5EF4-FFF2-40B4-BE49-F238E27FC236}">
                <a16:creationId xmlns:a16="http://schemas.microsoft.com/office/drawing/2014/main" id="{F5F7BA29-852C-96F4-13DE-C2E1B056BC33}"/>
              </a:ext>
            </a:extLst>
          </p:cNvPr>
          <p:cNvSpPr/>
          <p:nvPr/>
        </p:nvSpPr>
        <p:spPr>
          <a:xfrm>
            <a:off x="4342596" y="2885736"/>
            <a:ext cx="1398815" cy="5524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2. Consider application, inform EDB/s of decision</a:t>
            </a:r>
          </a:p>
        </p:txBody>
      </p:sp>
      <p:sp>
        <p:nvSpPr>
          <p:cNvPr id="11" name="Rectangle 10" descr="" title="">
            <a:extLst>
              <a:ext uri="{FF2B5EF4-FFF2-40B4-BE49-F238E27FC236}">
                <a16:creationId xmlns:a16="http://schemas.microsoft.com/office/drawing/2014/main" id="{612B9333-3D10-1392-5739-B64C0E9C5B9B}"/>
              </a:ext>
            </a:extLst>
          </p:cNvPr>
          <p:cNvSpPr/>
          <p:nvPr/>
        </p:nvSpPr>
        <p:spPr>
          <a:xfrm>
            <a:off x="4342596" y="3852884"/>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200"/>
              <a:t>3. Complete project and recover forecast cost</a:t>
            </a:r>
          </a:p>
        </p:txBody>
      </p:sp>
      <p:sp>
        <p:nvSpPr>
          <p:cNvPr id="13" name="Rectangle 12" descr="" title="">
            <a:extLst>
              <a:ext uri="{FF2B5EF4-FFF2-40B4-BE49-F238E27FC236}">
                <a16:creationId xmlns:a16="http://schemas.microsoft.com/office/drawing/2014/main" id="{96C86AA1-86A9-691E-F1C0-C590FB60CEC0}"/>
              </a:ext>
            </a:extLst>
          </p:cNvPr>
          <p:cNvSpPr/>
          <p:nvPr/>
        </p:nvSpPr>
        <p:spPr>
          <a:xfrm>
            <a:off x="4342596" y="4820031"/>
            <a:ext cx="1398815" cy="5633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4. Publish close out report</a:t>
            </a:r>
          </a:p>
        </p:txBody>
      </p:sp>
      <p:sp>
        <p:nvSpPr>
          <p:cNvPr id="15" name="Rectangle: Rounded Corners 14" descr="" title="">
            <a:extLst>
              <a:ext uri="{FF2B5EF4-FFF2-40B4-BE49-F238E27FC236}">
                <a16:creationId xmlns:a16="http://schemas.microsoft.com/office/drawing/2014/main" id="{C87700A8-6082-417F-1BCB-0F0622692BCA}"/>
              </a:ext>
            </a:extLst>
          </p:cNvPr>
          <p:cNvSpPr/>
          <p:nvPr/>
        </p:nvSpPr>
        <p:spPr>
          <a:xfrm>
            <a:off x="4518195" y="583493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End</a:t>
            </a:r>
          </a:p>
        </p:txBody>
      </p:sp>
      <p:cxnSp>
        <p:nvCxnSpPr>
          <p:cNvPr id="17" name="Straight Arrow Connector 16" descr="" title="">
            <a:extLst>
              <a:ext uri="{FF2B5EF4-FFF2-40B4-BE49-F238E27FC236}">
                <a16:creationId xmlns:a16="http://schemas.microsoft.com/office/drawing/2014/main" id="{C1622DE2-78FF-C1B8-6BF1-5F7EE122CA15}"/>
              </a:ext>
            </a:extLst>
          </p:cNvPr>
          <p:cNvCxnSpPr>
            <a:stCxn id="5" idx="2"/>
            <a:endCxn id="9" idx="0"/>
          </p:cNvCxnSpPr>
          <p:nvPr/>
        </p:nvCxnSpPr>
        <p:spPr>
          <a:xfrm>
            <a:off x="5042004" y="1503891"/>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descr="" title="">
            <a:extLst>
              <a:ext uri="{FF2B5EF4-FFF2-40B4-BE49-F238E27FC236}">
                <a16:creationId xmlns:a16="http://schemas.microsoft.com/office/drawing/2014/main" id="{0123CCAB-5EE4-9EA2-71AE-36AA75D0E3D6}"/>
              </a:ext>
            </a:extLst>
          </p:cNvPr>
          <p:cNvCxnSpPr>
            <a:stCxn id="9" idx="2"/>
            <a:endCxn id="10" idx="0"/>
          </p:cNvCxnSpPr>
          <p:nvPr/>
        </p:nvCxnSpPr>
        <p:spPr>
          <a:xfrm>
            <a:off x="5042004" y="2471038"/>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descr="" title="">
            <a:extLst>
              <a:ext uri="{FF2B5EF4-FFF2-40B4-BE49-F238E27FC236}">
                <a16:creationId xmlns:a16="http://schemas.microsoft.com/office/drawing/2014/main" id="{7F02E7B0-89B8-79A1-FBF4-484D73F5E55F}"/>
              </a:ext>
            </a:extLst>
          </p:cNvPr>
          <p:cNvCxnSpPr>
            <a:cxnSpLocks/>
            <a:stCxn id="10" idx="2"/>
            <a:endCxn id="11" idx="0"/>
          </p:cNvCxnSpPr>
          <p:nvPr/>
        </p:nvCxnSpPr>
        <p:spPr>
          <a:xfrm>
            <a:off x="5042004" y="3438186"/>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8" name="TextBox 27" descr="" title="">
            <a:extLst>
              <a:ext uri="{FF2B5EF4-FFF2-40B4-BE49-F238E27FC236}">
                <a16:creationId xmlns:a16="http://schemas.microsoft.com/office/drawing/2014/main" id="{235144BF-0973-3D1D-596B-72E1AF6AF31B}"/>
              </a:ext>
            </a:extLst>
          </p:cNvPr>
          <p:cNvSpPr txBox="1"/>
          <p:nvPr/>
        </p:nvSpPr>
        <p:spPr>
          <a:xfrm>
            <a:off x="256495" y="1159329"/>
            <a:ext cx="1001485" cy="370227"/>
          </a:xfrm>
          <a:prstGeom prst="rect">
            <a:avLst/>
          </a:prstGeom>
          <a:noFill/>
        </p:spPr>
        <p:txBody>
          <a:bodyPr wrap="square" rtlCol="0">
            <a:spAutoFit/>
          </a:bodyPr>
          <a:lstStyle/>
          <a:p>
            <a:r>
              <a:rPr lang="en-NZ"/>
              <a:t>Key: </a:t>
            </a:r>
          </a:p>
        </p:txBody>
      </p:sp>
      <p:sp>
        <p:nvSpPr>
          <p:cNvPr id="29" name="Rectangle 28" descr="" title="">
            <a:extLst>
              <a:ext uri="{FF2B5EF4-FFF2-40B4-BE49-F238E27FC236}">
                <a16:creationId xmlns:a16="http://schemas.microsoft.com/office/drawing/2014/main" id="{D22CD5AC-4651-C785-BFF9-B08CB0BDCDC2}"/>
              </a:ext>
            </a:extLst>
          </p:cNvPr>
          <p:cNvSpPr/>
          <p:nvPr/>
        </p:nvSpPr>
        <p:spPr>
          <a:xfrm>
            <a:off x="5897831" y="1772473"/>
            <a:ext cx="3768859" cy="77892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The (voluntary) Project Eligibility Assessment (PEA) template and INTSA application guidance will be on the Commission’s website. </a:t>
            </a:r>
          </a:p>
        </p:txBody>
      </p:sp>
      <p:sp>
        <p:nvSpPr>
          <p:cNvPr id="30" name="Rectangle 29" descr="" title="">
            <a:extLst>
              <a:ext uri="{FF2B5EF4-FFF2-40B4-BE49-F238E27FC236}">
                <a16:creationId xmlns:a16="http://schemas.microsoft.com/office/drawing/2014/main" id="{1076A243-A654-5D2D-AAF8-DD61F90EB22C}"/>
              </a:ext>
            </a:extLst>
          </p:cNvPr>
          <p:cNvSpPr/>
          <p:nvPr/>
        </p:nvSpPr>
        <p:spPr>
          <a:xfrm>
            <a:off x="5897831" y="2733790"/>
            <a:ext cx="3732362" cy="9367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This will include requesting further (voluntary) information if needed, and determining whether the project, if eligible, would attract either 75% or 100% recovery of costs. We would advise the EDB and make our decision public on our website.</a:t>
            </a:r>
          </a:p>
        </p:txBody>
      </p:sp>
      <p:sp>
        <p:nvSpPr>
          <p:cNvPr id="31" name="Rectangle 30" descr="" title="">
            <a:extLst>
              <a:ext uri="{FF2B5EF4-FFF2-40B4-BE49-F238E27FC236}">
                <a16:creationId xmlns:a16="http://schemas.microsoft.com/office/drawing/2014/main" id="{61AE9020-D30D-B49E-9865-B552E19FB6FF}"/>
              </a:ext>
            </a:extLst>
          </p:cNvPr>
          <p:cNvSpPr/>
          <p:nvPr/>
        </p:nvSpPr>
        <p:spPr>
          <a:xfrm>
            <a:off x="5897831" y="3790756"/>
            <a:ext cx="3768859" cy="773244"/>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On completion of the project (defined as project outputs being delivered) the EDB/s would then be able to recover the approved forecast costs and they can enter the wash-up balance for that year as an actual recoverable cost.</a:t>
            </a:r>
          </a:p>
        </p:txBody>
      </p:sp>
      <p:sp>
        <p:nvSpPr>
          <p:cNvPr id="33" name="Rectangle 32" descr="" title="">
            <a:extLst>
              <a:ext uri="{FF2B5EF4-FFF2-40B4-BE49-F238E27FC236}">
                <a16:creationId xmlns:a16="http://schemas.microsoft.com/office/drawing/2014/main" id="{D6AD1BE4-B5A2-CB82-1E63-1A74E8C59804}"/>
              </a:ext>
            </a:extLst>
          </p:cNvPr>
          <p:cNvSpPr/>
          <p:nvPr/>
        </p:nvSpPr>
        <p:spPr>
          <a:xfrm>
            <a:off x="5897831" y="4771639"/>
            <a:ext cx="3768859" cy="862630"/>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Within 50 working days of completing the project, the EDB/s must complete a closeout report and send it to us. Completing a project means delivering on INTSA outputs. We would publish this on our website.</a:t>
            </a:r>
          </a:p>
        </p:txBody>
      </p:sp>
      <p:cxnSp>
        <p:nvCxnSpPr>
          <p:cNvPr id="36" name="Straight Arrow Connector 35" descr="" title="">
            <a:extLst>
              <a:ext uri="{FF2B5EF4-FFF2-40B4-BE49-F238E27FC236}">
                <a16:creationId xmlns:a16="http://schemas.microsoft.com/office/drawing/2014/main" id="{2AA96541-5410-DF9B-861D-7486FCDA8341}"/>
              </a:ext>
            </a:extLst>
          </p:cNvPr>
          <p:cNvCxnSpPr>
            <a:cxnSpLocks/>
            <a:stCxn id="11" idx="2"/>
            <a:endCxn id="13" idx="0"/>
          </p:cNvCxnSpPr>
          <p:nvPr/>
        </p:nvCxnSpPr>
        <p:spPr>
          <a:xfrm>
            <a:off x="5042004" y="4405333"/>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descr="" title="">
            <a:extLst>
              <a:ext uri="{FF2B5EF4-FFF2-40B4-BE49-F238E27FC236}">
                <a16:creationId xmlns:a16="http://schemas.microsoft.com/office/drawing/2014/main" id="{34D0D23D-E068-5734-4803-01C72C2EBF75}"/>
              </a:ext>
            </a:extLst>
          </p:cNvPr>
          <p:cNvCxnSpPr>
            <a:cxnSpLocks/>
            <a:stCxn id="13" idx="2"/>
          </p:cNvCxnSpPr>
          <p:nvPr/>
        </p:nvCxnSpPr>
        <p:spPr>
          <a:xfrm flipH="1">
            <a:off x="5042003" y="5383367"/>
            <a:ext cx="1"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8" name="Connector: Elbow 47" descr="" title="">
            <a:extLst>
              <a:ext uri="{FF2B5EF4-FFF2-40B4-BE49-F238E27FC236}">
                <a16:creationId xmlns:a16="http://schemas.microsoft.com/office/drawing/2014/main" id="{A55B2840-78CC-E89C-E07E-C3B6AE6CEA74}"/>
              </a:ext>
            </a:extLst>
          </p:cNvPr>
          <p:cNvCxnSpPr>
            <a:stCxn id="10" idx="1"/>
            <a:endCxn id="9" idx="1"/>
          </p:cNvCxnSpPr>
          <p:nvPr/>
        </p:nvCxnSpPr>
        <p:spPr>
          <a:xfrm rot="10800000">
            <a:off x="4342596" y="2194815"/>
            <a:ext cx="12700" cy="967147"/>
          </a:xfrm>
          <a:prstGeom prst="bentConnector3">
            <a:avLst>
              <a:gd name="adj1" fmla="val 2614283"/>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0" name="TextBox 49" descr="" title="">
            <a:extLst>
              <a:ext uri="{FF2B5EF4-FFF2-40B4-BE49-F238E27FC236}">
                <a16:creationId xmlns:a16="http://schemas.microsoft.com/office/drawing/2014/main" id="{B215CCEA-206F-513E-AE45-32408B77F208}"/>
              </a:ext>
            </a:extLst>
          </p:cNvPr>
          <p:cNvSpPr txBox="1"/>
          <p:nvPr/>
        </p:nvSpPr>
        <p:spPr>
          <a:xfrm>
            <a:off x="5041021" y="3507035"/>
            <a:ext cx="990598" cy="276999"/>
          </a:xfrm>
          <a:prstGeom prst="rect">
            <a:avLst/>
          </a:prstGeom>
          <a:noFill/>
        </p:spPr>
        <p:txBody>
          <a:bodyPr wrap="square" rtlCol="0">
            <a:spAutoFit/>
          </a:bodyPr>
          <a:lstStyle/>
          <a:p>
            <a:r>
              <a:rPr lang="en-NZ" sz="1200">
                <a:solidFill>
                  <a:schemeClr val="accent2"/>
                </a:solidFill>
              </a:rPr>
              <a:t>Approved</a:t>
            </a:r>
          </a:p>
        </p:txBody>
      </p:sp>
      <p:sp>
        <p:nvSpPr>
          <p:cNvPr id="51" name="TextBox 50" descr="" title="">
            <a:extLst>
              <a:ext uri="{FF2B5EF4-FFF2-40B4-BE49-F238E27FC236}">
                <a16:creationId xmlns:a16="http://schemas.microsoft.com/office/drawing/2014/main" id="{D7C5E901-7DFA-459E-C9AE-1AF147E6BEEF}"/>
              </a:ext>
            </a:extLst>
          </p:cNvPr>
          <p:cNvSpPr txBox="1"/>
          <p:nvPr/>
        </p:nvSpPr>
        <p:spPr>
          <a:xfrm rot="16200000">
            <a:off x="3116146" y="2539887"/>
            <a:ext cx="1519596" cy="276999"/>
          </a:xfrm>
          <a:prstGeom prst="rect">
            <a:avLst/>
          </a:prstGeom>
          <a:noFill/>
        </p:spPr>
        <p:txBody>
          <a:bodyPr wrap="square" rtlCol="0">
            <a:spAutoFit/>
          </a:bodyPr>
          <a:lstStyle/>
          <a:p>
            <a:r>
              <a:rPr lang="en-NZ" sz="1200">
                <a:solidFill>
                  <a:schemeClr val="accent2"/>
                </a:solidFill>
              </a:rPr>
              <a:t>Not (yet) approved</a:t>
            </a:r>
          </a:p>
        </p:txBody>
      </p:sp>
      <p:sp>
        <p:nvSpPr>
          <p:cNvPr id="8" name="Speech Bubble: Rectangle 7" descr="" title="">
            <a:extLst>
              <a:ext uri="{FF2B5EF4-FFF2-40B4-BE49-F238E27FC236}">
                <a16:creationId xmlns:a16="http://schemas.microsoft.com/office/drawing/2014/main" id="{5405B226-8E29-BD4E-39B5-24F314CBB59E}"/>
              </a:ext>
            </a:extLst>
          </p:cNvPr>
          <p:cNvSpPr/>
          <p:nvPr/>
        </p:nvSpPr>
        <p:spPr>
          <a:xfrm>
            <a:off x="686021" y="3206270"/>
            <a:ext cx="2596568" cy="1779523"/>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NZ"/>
          </a:p>
        </p:txBody>
      </p:sp>
      <p:sp>
        <p:nvSpPr>
          <p:cNvPr id="12" name="TextBox 11" descr="" title="">
            <a:extLst>
              <a:ext uri="{FF2B5EF4-FFF2-40B4-BE49-F238E27FC236}">
                <a16:creationId xmlns:a16="http://schemas.microsoft.com/office/drawing/2014/main" id="{2B737888-DCA6-11D6-824B-AB7C39F7E9E1}"/>
              </a:ext>
            </a:extLst>
          </p:cNvPr>
          <p:cNvSpPr txBox="1"/>
          <p:nvPr/>
        </p:nvSpPr>
        <p:spPr>
          <a:xfrm>
            <a:off x="684952" y="3279207"/>
            <a:ext cx="2672640" cy="1569660"/>
          </a:xfrm>
          <a:prstGeom prst="rect">
            <a:avLst/>
          </a:prstGeom>
          <a:noFill/>
        </p:spPr>
        <p:txBody>
          <a:bodyPr wrap="square" rtlCol="0">
            <a:spAutoFit/>
          </a:bodyPr>
          <a:lstStyle/>
          <a:p>
            <a:r>
              <a:rPr lang="en-NZ" sz="1200" b="1">
                <a:solidFill>
                  <a:schemeClr val="tx2"/>
                </a:solidFill>
                <a:latin typeface="+mn-lt"/>
              </a:rPr>
              <a:t>Questions/comments:</a:t>
            </a:r>
          </a:p>
          <a:p>
            <a:pPr marL="171450" indent="-171450">
              <a:buFont typeface="Arial" panose="020B0604020202020204" pitchFamily="34" charset="0"/>
              <a:buChar char="•"/>
            </a:pPr>
            <a:r>
              <a:rPr lang="en-NZ" sz="1200">
                <a:solidFill>
                  <a:schemeClr val="tx2"/>
                </a:solidFill>
                <a:latin typeface="+mn-lt"/>
              </a:rPr>
              <a:t>Are there extra steps that we could consider that would make the INTSA easier to use, and more beneficial for consumers?</a:t>
            </a:r>
          </a:p>
          <a:p>
            <a:pPr marL="171450" indent="-171450">
              <a:buFont typeface="Arial" panose="020B0604020202020204" pitchFamily="34" charset="0"/>
              <a:buChar char="•"/>
            </a:pPr>
            <a:endParaRPr lang="en-NZ" sz="1200">
              <a:solidFill>
                <a:schemeClr val="tx2"/>
              </a:solidFill>
              <a:latin typeface="+mn-lt"/>
            </a:endParaRPr>
          </a:p>
          <a:p>
            <a:pPr marL="171450" indent="-171450">
              <a:buFont typeface="Arial" panose="020B0604020202020204" pitchFamily="34" charset="0"/>
              <a:buChar char="•"/>
            </a:pPr>
            <a:r>
              <a:rPr lang="en-NZ" sz="1200">
                <a:solidFill>
                  <a:schemeClr val="tx2"/>
                </a:solidFill>
                <a:latin typeface="+mn-lt"/>
              </a:rPr>
              <a:t>Does this process reflect your understanding of the determination?</a:t>
            </a:r>
          </a:p>
        </p:txBody>
      </p:sp>
    </p:spTree>
  </p:cSld>
  <p:clrMapOvr>
    <a:masterClrMapping/>
  </p:clrMapOvr>
</p:sld>
</file>

<file path=ppt/slides/slide9.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6322" name="Text Placeholder 2" descr="" title="">
            <a:extLst>
              <a:ext uri="{FF2B5EF4-FFF2-40B4-BE49-F238E27FC236}">
                <a16:creationId xmlns:a16="http://schemas.microsoft.com/office/drawing/2014/main" id="{818D5073-B0E6-8729-3813-C512424435CD}"/>
              </a:ext>
            </a:extLst>
          </p:cNvPr>
          <p:cNvSpPr>
            <a:spLocks noGrp="1"/>
          </p:cNvSpPr>
          <p:nvPr>
            <p:ph type="body" sz="quarter" idx="10"/>
          </p:nvPr>
        </p:nvSpPr>
        <p:spPr>
          <a:xfrm>
            <a:off x="533928" y="433297"/>
            <a:ext cx="6879409" cy="1058863"/>
          </a:xfrm>
        </p:spPr>
        <p:txBody>
          <a:bodyPr/>
          <a:lstStyle/>
          <a:p>
            <a:pPr>
              <a:defRPr/>
            </a:pPr>
            <a:r>
              <a:rPr lang="en-US" altLang="en-US"/>
              <a:t>Step 1: Submit INTSA application  </a:t>
            </a:r>
            <a:endParaRPr lang="en-NZ" altLang="en-US"/>
          </a:p>
        </p:txBody>
      </p:sp>
      <p:sp>
        <p:nvSpPr>
          <p:cNvPr id="49155" name="Slide Number Placeholder 5" descr="" title="">
            <a:extLst>
              <a:ext uri="{FF2B5EF4-FFF2-40B4-BE49-F238E27FC236}">
                <a16:creationId xmlns:a16="http://schemas.microsoft.com/office/drawing/2014/main" id="{8ED102F1-32D8-E91B-BD31-A9A9ACC2DADF}"/>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7594F1-A7BF-8C49-9AD4-1871969A746E}" type="slidenum">
              <a:rPr lang="en-US" altLang="en-US" smtClean="0">
                <a:solidFill>
                  <a:srgbClr val="BA0F2C"/>
                </a:solidFill>
              </a:rPr>
              <a:pPr/>
              <a:t>9</a:t>
            </a:fld>
            <a:endParaRPr lang="en-US" altLang="en-US">
              <a:solidFill>
                <a:srgbClr val="BA0F2C"/>
              </a:solidFill>
            </a:endParaRPr>
          </a:p>
        </p:txBody>
      </p:sp>
      <p:sp>
        <p:nvSpPr>
          <p:cNvPr id="3" name="Rectangle: Rounded Corners 2" descr="" title="">
            <a:extLst>
              <a:ext uri="{FF2B5EF4-FFF2-40B4-BE49-F238E27FC236}">
                <a16:creationId xmlns:a16="http://schemas.microsoft.com/office/drawing/2014/main" id="{775324D6-CA42-B83D-F68E-A366EF9E7D1D}"/>
              </a:ext>
            </a:extLst>
          </p:cNvPr>
          <p:cNvSpPr/>
          <p:nvPr/>
        </p:nvSpPr>
        <p:spPr>
          <a:xfrm>
            <a:off x="4387150" y="935408"/>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Start step 1</a:t>
            </a:r>
          </a:p>
        </p:txBody>
      </p:sp>
      <p:sp>
        <p:nvSpPr>
          <p:cNvPr id="4" name="Rectangle 3" descr="" title="">
            <a:extLst>
              <a:ext uri="{FF2B5EF4-FFF2-40B4-BE49-F238E27FC236}">
                <a16:creationId xmlns:a16="http://schemas.microsoft.com/office/drawing/2014/main" id="{D836F35B-5832-A8FB-2E48-0BC0BF3645DC}"/>
              </a:ext>
            </a:extLst>
          </p:cNvPr>
          <p:cNvSpPr/>
          <p:nvPr/>
        </p:nvSpPr>
        <p:spPr>
          <a:xfrm>
            <a:off x="4186410" y="2306952"/>
            <a:ext cx="1389113" cy="10568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NZ" sz="1200"/>
              <a:t>2. Consider the requirements in the determination and the Commission’s INTSA guidance</a:t>
            </a:r>
          </a:p>
        </p:txBody>
      </p:sp>
      <p:sp>
        <p:nvSpPr>
          <p:cNvPr id="5" name="Rectangle 4" descr="" title="">
            <a:extLst>
              <a:ext uri="{FF2B5EF4-FFF2-40B4-BE49-F238E27FC236}">
                <a16:creationId xmlns:a16="http://schemas.microsoft.com/office/drawing/2014/main" id="{7E8A7E63-BC8C-5F9E-836A-6D0246433312}"/>
              </a:ext>
            </a:extLst>
          </p:cNvPr>
          <p:cNvSpPr/>
          <p:nvPr/>
        </p:nvSpPr>
        <p:spPr>
          <a:xfrm>
            <a:off x="4188836" y="3792232"/>
            <a:ext cx="1398815" cy="552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3. Complete the INTSA proposal</a:t>
            </a:r>
          </a:p>
        </p:txBody>
      </p:sp>
      <p:sp>
        <p:nvSpPr>
          <p:cNvPr id="6" name="Rectangle 5" descr="" title="">
            <a:extLst>
              <a:ext uri="{FF2B5EF4-FFF2-40B4-BE49-F238E27FC236}">
                <a16:creationId xmlns:a16="http://schemas.microsoft.com/office/drawing/2014/main" id="{62702D7B-3A86-4495-01FD-32A438F72C7A}"/>
              </a:ext>
            </a:extLst>
          </p:cNvPr>
          <p:cNvSpPr/>
          <p:nvPr/>
        </p:nvSpPr>
        <p:spPr>
          <a:xfrm>
            <a:off x="4196806" y="4817904"/>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4. Submit the proposal to the Commission </a:t>
            </a:r>
          </a:p>
        </p:txBody>
      </p:sp>
      <p:sp>
        <p:nvSpPr>
          <p:cNvPr id="9" name="Rectangle: Rounded Corners 8" descr="" title="">
            <a:extLst>
              <a:ext uri="{FF2B5EF4-FFF2-40B4-BE49-F238E27FC236}">
                <a16:creationId xmlns:a16="http://schemas.microsoft.com/office/drawing/2014/main" id="{1D54723A-E79A-051B-2F86-8D7396946316}"/>
              </a:ext>
            </a:extLst>
          </p:cNvPr>
          <p:cNvSpPr/>
          <p:nvPr/>
        </p:nvSpPr>
        <p:spPr>
          <a:xfrm>
            <a:off x="4387150" y="5801745"/>
            <a:ext cx="1018125" cy="39817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NZ" sz="1200"/>
              <a:t>Move to step 2</a:t>
            </a:r>
          </a:p>
        </p:txBody>
      </p:sp>
      <p:cxnSp>
        <p:nvCxnSpPr>
          <p:cNvPr id="10" name="Straight Arrow Connector 9" descr="" title="">
            <a:extLst>
              <a:ext uri="{FF2B5EF4-FFF2-40B4-BE49-F238E27FC236}">
                <a16:creationId xmlns:a16="http://schemas.microsoft.com/office/drawing/2014/main" id="{8D7878A8-DB2A-1AF0-3AE8-DB5BBF031CE6}"/>
              </a:ext>
            </a:extLst>
          </p:cNvPr>
          <p:cNvCxnSpPr>
            <a:cxnSpLocks/>
            <a:stCxn id="24" idx="0"/>
            <a:endCxn id="4" idx="0"/>
          </p:cNvCxnSpPr>
          <p:nvPr/>
        </p:nvCxnSpPr>
        <p:spPr>
          <a:xfrm flipH="1">
            <a:off x="4880967" y="1462220"/>
            <a:ext cx="15247" cy="84473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descr="" title="">
            <a:extLst>
              <a:ext uri="{FF2B5EF4-FFF2-40B4-BE49-F238E27FC236}">
                <a16:creationId xmlns:a16="http://schemas.microsoft.com/office/drawing/2014/main" id="{585608A4-D212-58E4-4B36-0B2AE262C571}"/>
              </a:ext>
            </a:extLst>
          </p:cNvPr>
          <p:cNvCxnSpPr>
            <a:cxnSpLocks/>
            <a:endCxn id="5" idx="0"/>
          </p:cNvCxnSpPr>
          <p:nvPr/>
        </p:nvCxnSpPr>
        <p:spPr>
          <a:xfrm>
            <a:off x="4880967" y="3394431"/>
            <a:ext cx="7277" cy="39780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descr="" title="">
            <a:extLst>
              <a:ext uri="{FF2B5EF4-FFF2-40B4-BE49-F238E27FC236}">
                <a16:creationId xmlns:a16="http://schemas.microsoft.com/office/drawing/2014/main" id="{CBF6A38D-4C95-5C42-E067-8268A97AB457}"/>
              </a:ext>
            </a:extLst>
          </p:cNvPr>
          <p:cNvCxnSpPr>
            <a:cxnSpLocks/>
            <a:stCxn id="5" idx="2"/>
            <a:endCxn id="6" idx="0"/>
          </p:cNvCxnSpPr>
          <p:nvPr/>
        </p:nvCxnSpPr>
        <p:spPr>
          <a:xfrm>
            <a:off x="4888244" y="4344682"/>
            <a:ext cx="7970" cy="47322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3" name="Rectangle 12" descr="" title="">
            <a:extLst>
              <a:ext uri="{FF2B5EF4-FFF2-40B4-BE49-F238E27FC236}">
                <a16:creationId xmlns:a16="http://schemas.microsoft.com/office/drawing/2014/main" id="{51789074-D49C-E82C-C5D6-EBBD47018C86}"/>
              </a:ext>
            </a:extLst>
          </p:cNvPr>
          <p:cNvSpPr/>
          <p:nvPr/>
        </p:nvSpPr>
        <p:spPr>
          <a:xfrm>
            <a:off x="5734366" y="2459814"/>
            <a:ext cx="3768859" cy="7831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NZ" sz="1200"/>
              <a:t>The PEA template and INTSA application guidance will be on the Commission’s website before 1 April 2025 (start of the DPP4 period). </a:t>
            </a:r>
            <a:endParaRPr lang="en-NZ" sz="1200" b="1"/>
          </a:p>
        </p:txBody>
      </p:sp>
      <p:sp>
        <p:nvSpPr>
          <p:cNvPr id="14" name="Rectangle 13" descr="" title="">
            <a:extLst>
              <a:ext uri="{FF2B5EF4-FFF2-40B4-BE49-F238E27FC236}">
                <a16:creationId xmlns:a16="http://schemas.microsoft.com/office/drawing/2014/main" id="{6F6BC213-9B7B-4138-D142-122F987AB622}"/>
              </a:ext>
            </a:extLst>
          </p:cNvPr>
          <p:cNvSpPr/>
          <p:nvPr/>
        </p:nvSpPr>
        <p:spPr>
          <a:xfrm>
            <a:off x="5734366" y="3606759"/>
            <a:ext cx="3768859" cy="923396"/>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Creating a proposal and completing a voluntary PEA template, or other medium of application that sets out how the application meets the requirements in the determination.</a:t>
            </a:r>
            <a:endParaRPr lang="en-NZ" sz="1200">
              <a:cs typeface="Calibri"/>
            </a:endParaRPr>
          </a:p>
        </p:txBody>
      </p:sp>
      <p:sp>
        <p:nvSpPr>
          <p:cNvPr id="15" name="Rectangle 14" descr="" title="">
            <a:extLst>
              <a:ext uri="{FF2B5EF4-FFF2-40B4-BE49-F238E27FC236}">
                <a16:creationId xmlns:a16="http://schemas.microsoft.com/office/drawing/2014/main" id="{882D7D3D-672B-40BD-A1E5-8BF10040381A}"/>
              </a:ext>
            </a:extLst>
          </p:cNvPr>
          <p:cNvSpPr/>
          <p:nvPr/>
        </p:nvSpPr>
        <p:spPr>
          <a:xfrm>
            <a:off x="5734367" y="4817903"/>
            <a:ext cx="3768859" cy="55244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NZ" sz="1200"/>
              <a:t>The EDB would submit its proposal to the Commission by email to the Infrastructure.Regulation inbox, including a confidential and public version if needed.</a:t>
            </a:r>
          </a:p>
        </p:txBody>
      </p:sp>
      <p:cxnSp>
        <p:nvCxnSpPr>
          <p:cNvPr id="18" name="Straight Arrow Connector 17" descr="" title="">
            <a:extLst>
              <a:ext uri="{FF2B5EF4-FFF2-40B4-BE49-F238E27FC236}">
                <a16:creationId xmlns:a16="http://schemas.microsoft.com/office/drawing/2014/main" id="{57409239-50CE-1E25-48E2-FF586484B9BB}"/>
              </a:ext>
            </a:extLst>
          </p:cNvPr>
          <p:cNvCxnSpPr>
            <a:cxnSpLocks/>
          </p:cNvCxnSpPr>
          <p:nvPr/>
        </p:nvCxnSpPr>
        <p:spPr>
          <a:xfrm>
            <a:off x="4908060" y="5370353"/>
            <a:ext cx="0" cy="41469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Rectangle 26" descr="" title="">
            <a:extLst>
              <a:ext uri="{FF2B5EF4-FFF2-40B4-BE49-F238E27FC236}">
                <a16:creationId xmlns:a16="http://schemas.microsoft.com/office/drawing/2014/main" id="{AD36A601-39AA-7BC9-3CDC-8B6BFE4AA3A6}"/>
              </a:ext>
            </a:extLst>
          </p:cNvPr>
          <p:cNvSpPr/>
          <p:nvPr/>
        </p:nvSpPr>
        <p:spPr>
          <a:xfrm>
            <a:off x="2212403" y="2391758"/>
            <a:ext cx="1555730" cy="56333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Z" sz="1200"/>
              <a:t>Commission to publish guidance by </a:t>
            </a:r>
            <a:r>
              <a:rPr lang="en-NZ" sz="1200" i="1"/>
              <a:t>01/04/25</a:t>
            </a:r>
          </a:p>
        </p:txBody>
      </p:sp>
      <p:sp>
        <p:nvSpPr>
          <p:cNvPr id="28" name="Rectangle 27" descr="" title="">
            <a:extLst>
              <a:ext uri="{FF2B5EF4-FFF2-40B4-BE49-F238E27FC236}">
                <a16:creationId xmlns:a16="http://schemas.microsoft.com/office/drawing/2014/main" id="{E1104FCF-6610-258B-9F35-D2D17A6E5480}"/>
              </a:ext>
            </a:extLst>
          </p:cNvPr>
          <p:cNvSpPr/>
          <p:nvPr/>
        </p:nvSpPr>
        <p:spPr>
          <a:xfrm>
            <a:off x="2212403" y="3342783"/>
            <a:ext cx="1555730" cy="606468"/>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Z" sz="1200"/>
              <a:t>Commission to publish PEA template by </a:t>
            </a:r>
            <a:r>
              <a:rPr lang="en-NZ" sz="1200" i="1"/>
              <a:t>01/04/25</a:t>
            </a:r>
          </a:p>
        </p:txBody>
      </p:sp>
      <p:cxnSp>
        <p:nvCxnSpPr>
          <p:cNvPr id="30" name="Straight Connector 29" descr="" title="">
            <a:extLst>
              <a:ext uri="{FF2B5EF4-FFF2-40B4-BE49-F238E27FC236}">
                <a16:creationId xmlns:a16="http://schemas.microsoft.com/office/drawing/2014/main" id="{25301437-D2E6-87DC-DEE5-EEAB60E6FCD6}"/>
              </a:ext>
            </a:extLst>
          </p:cNvPr>
          <p:cNvCxnSpPr>
            <a:cxnSpLocks/>
            <a:stCxn id="27" idx="3"/>
            <a:endCxn id="4" idx="1"/>
          </p:cNvCxnSpPr>
          <p:nvPr/>
        </p:nvCxnSpPr>
        <p:spPr>
          <a:xfrm>
            <a:off x="3768133" y="2673426"/>
            <a:ext cx="418277" cy="161954"/>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descr="" title="">
            <a:extLst>
              <a:ext uri="{FF2B5EF4-FFF2-40B4-BE49-F238E27FC236}">
                <a16:creationId xmlns:a16="http://schemas.microsoft.com/office/drawing/2014/main" id="{6C81A496-E403-4542-68D8-3B45861C0CA6}"/>
              </a:ext>
            </a:extLst>
          </p:cNvPr>
          <p:cNvCxnSpPr>
            <a:cxnSpLocks/>
            <a:stCxn id="28" idx="3"/>
            <a:endCxn id="5" idx="1"/>
          </p:cNvCxnSpPr>
          <p:nvPr/>
        </p:nvCxnSpPr>
        <p:spPr>
          <a:xfrm>
            <a:off x="3768133" y="3646017"/>
            <a:ext cx="420703" cy="42244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34" descr="" title="">
            <a:extLst>
              <a:ext uri="{FF2B5EF4-FFF2-40B4-BE49-F238E27FC236}">
                <a16:creationId xmlns:a16="http://schemas.microsoft.com/office/drawing/2014/main" id="{316029A6-E9C2-833F-4345-A998206E7E58}"/>
              </a:ext>
            </a:extLst>
          </p:cNvPr>
          <p:cNvSpPr/>
          <p:nvPr/>
        </p:nvSpPr>
        <p:spPr>
          <a:xfrm>
            <a:off x="184991" y="1612174"/>
            <a:ext cx="1001485" cy="4408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EDB/s</a:t>
            </a:r>
          </a:p>
        </p:txBody>
      </p:sp>
      <p:sp>
        <p:nvSpPr>
          <p:cNvPr id="36" name="Rectangle 35" descr="" title="">
            <a:extLst>
              <a:ext uri="{FF2B5EF4-FFF2-40B4-BE49-F238E27FC236}">
                <a16:creationId xmlns:a16="http://schemas.microsoft.com/office/drawing/2014/main" id="{221C0F8F-285E-DAC5-F7A0-C20564F43530}"/>
              </a:ext>
            </a:extLst>
          </p:cNvPr>
          <p:cNvSpPr/>
          <p:nvPr/>
        </p:nvSpPr>
        <p:spPr>
          <a:xfrm>
            <a:off x="184989" y="2711088"/>
            <a:ext cx="1001485" cy="44087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NZ" sz="1200"/>
              <a:t>Publication </a:t>
            </a:r>
          </a:p>
        </p:txBody>
      </p:sp>
      <p:sp>
        <p:nvSpPr>
          <p:cNvPr id="37" name="TextBox 36" descr="" title="">
            <a:extLst>
              <a:ext uri="{FF2B5EF4-FFF2-40B4-BE49-F238E27FC236}">
                <a16:creationId xmlns:a16="http://schemas.microsoft.com/office/drawing/2014/main" id="{55D2E126-2912-B5D1-4B74-EF634A4AE788}"/>
              </a:ext>
            </a:extLst>
          </p:cNvPr>
          <p:cNvSpPr txBox="1"/>
          <p:nvPr/>
        </p:nvSpPr>
        <p:spPr>
          <a:xfrm>
            <a:off x="146216" y="1177601"/>
            <a:ext cx="1001485" cy="370227"/>
          </a:xfrm>
          <a:prstGeom prst="rect">
            <a:avLst/>
          </a:prstGeom>
          <a:noFill/>
        </p:spPr>
        <p:txBody>
          <a:bodyPr wrap="square" rtlCol="0">
            <a:spAutoFit/>
          </a:bodyPr>
          <a:lstStyle/>
          <a:p>
            <a:r>
              <a:rPr lang="en-NZ"/>
              <a:t>Key: </a:t>
            </a:r>
          </a:p>
        </p:txBody>
      </p:sp>
      <p:sp>
        <p:nvSpPr>
          <p:cNvPr id="2" name="Rectangle 1" descr="" title="">
            <a:extLst>
              <a:ext uri="{FF2B5EF4-FFF2-40B4-BE49-F238E27FC236}">
                <a16:creationId xmlns:a16="http://schemas.microsoft.com/office/drawing/2014/main" id="{BA6A3F19-B7A5-8941-29E3-32BADDCF64B3}"/>
              </a:ext>
            </a:extLst>
          </p:cNvPr>
          <p:cNvSpPr/>
          <p:nvPr/>
        </p:nvSpPr>
        <p:spPr>
          <a:xfrm>
            <a:off x="184990" y="2181738"/>
            <a:ext cx="1001485" cy="44087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NZ" sz="1200"/>
              <a:t>Commission</a:t>
            </a:r>
          </a:p>
        </p:txBody>
      </p:sp>
      <p:sp>
        <p:nvSpPr>
          <p:cNvPr id="24" name="Rectangle 23" descr="" title="">
            <a:extLst>
              <a:ext uri="{FF2B5EF4-FFF2-40B4-BE49-F238E27FC236}">
                <a16:creationId xmlns:a16="http://schemas.microsoft.com/office/drawing/2014/main" id="{71BCCF0B-689D-49ED-2E0C-952CE4997D5E}"/>
              </a:ext>
            </a:extLst>
          </p:cNvPr>
          <p:cNvSpPr/>
          <p:nvPr/>
        </p:nvSpPr>
        <p:spPr>
          <a:xfrm>
            <a:off x="4196806" y="1462220"/>
            <a:ext cx="1398815" cy="5524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200"/>
              <a:t>1. EDB has innovative or NTS idea</a:t>
            </a:r>
          </a:p>
        </p:txBody>
      </p:sp>
      <p:sp>
        <p:nvSpPr>
          <p:cNvPr id="7" name="Speech Bubble: Rectangle 6" descr="" title="">
            <a:extLst>
              <a:ext uri="{FF2B5EF4-FFF2-40B4-BE49-F238E27FC236}">
                <a16:creationId xmlns:a16="http://schemas.microsoft.com/office/drawing/2014/main" id="{F00F77EA-460F-9C83-398A-B897D774659A}"/>
              </a:ext>
            </a:extLst>
          </p:cNvPr>
          <p:cNvSpPr/>
          <p:nvPr/>
        </p:nvSpPr>
        <p:spPr>
          <a:xfrm>
            <a:off x="283173" y="4115293"/>
            <a:ext cx="2915407" cy="1938992"/>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NZ"/>
          </a:p>
        </p:txBody>
      </p:sp>
      <p:sp>
        <p:nvSpPr>
          <p:cNvPr id="17" name="TextBox 15" descr="" title="">
            <a:extLst>
              <a:ext uri="{FF2B5EF4-FFF2-40B4-BE49-F238E27FC236}">
                <a16:creationId xmlns:a16="http://schemas.microsoft.com/office/drawing/2014/main" id="{698C2707-773E-C799-CF98-3F97050CC7BE}"/>
              </a:ext>
            </a:extLst>
          </p:cNvPr>
          <p:cNvSpPr txBox="1"/>
          <p:nvPr/>
        </p:nvSpPr>
        <p:spPr>
          <a:xfrm>
            <a:off x="277908" y="4118354"/>
            <a:ext cx="2925968" cy="1938992"/>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r>
              <a:rPr lang="en-NZ" sz="1200" b="1">
                <a:solidFill>
                  <a:schemeClr val="tx2"/>
                </a:solidFill>
                <a:latin typeface="+mn-lt"/>
                <a:ea typeface="ＭＳ Ｐゴシック"/>
              </a:rPr>
              <a:t>Questions/comments:</a:t>
            </a:r>
          </a:p>
          <a:p>
            <a:pPr marL="171450" indent="-171450">
              <a:buFont typeface="Arial" panose="020B0604020202020204" pitchFamily="34" charset="0"/>
              <a:buChar char="•"/>
            </a:pPr>
            <a:r>
              <a:rPr lang="en-NZ" sz="1200">
                <a:solidFill>
                  <a:schemeClr val="tx2"/>
                </a:solidFill>
                <a:latin typeface="+mn-lt"/>
                <a:ea typeface="ＭＳ Ｐゴシック"/>
              </a:rPr>
              <a:t>We had some feedback that collaborative Applications should be encouraged further.</a:t>
            </a:r>
            <a:endParaRPr lang="en-NZ" sz="1200">
              <a:solidFill>
                <a:schemeClr val="tx2"/>
              </a:solidFill>
              <a:latin typeface="+mn-lt"/>
              <a:ea typeface="ＭＳ Ｐゴシック"/>
              <a:cs typeface="Calibri"/>
            </a:endParaRPr>
          </a:p>
          <a:p>
            <a:pPr marL="171450" indent="-171450">
              <a:buFont typeface="Arial" panose="020B0604020202020204" pitchFamily="34" charset="0"/>
              <a:buChar char="•"/>
            </a:pPr>
            <a:endParaRPr lang="en-NZ" sz="1200">
              <a:solidFill>
                <a:schemeClr val="tx2"/>
              </a:solidFill>
              <a:latin typeface="+mn-lt"/>
            </a:endParaRPr>
          </a:p>
          <a:p>
            <a:pPr marL="171450" indent="-171450">
              <a:buFont typeface="Arial" panose="020B0604020202020204" pitchFamily="34" charset="0"/>
              <a:buChar char="•"/>
            </a:pPr>
            <a:r>
              <a:rPr lang="en-NZ" sz="1200">
                <a:solidFill>
                  <a:schemeClr val="tx2"/>
                </a:solidFill>
                <a:latin typeface="+mn-lt"/>
                <a:ea typeface="ＭＳ Ｐゴシック"/>
              </a:rPr>
              <a:t>What would your views be for increasing the maximum permissible expenditure from 0.6% (e.g. to 1%) - but ring fencing this increase in cap for projects involving more than one EDB? </a:t>
            </a:r>
            <a:endParaRPr lang="en-NZ" sz="1200">
              <a:solidFill>
                <a:schemeClr val="tx2"/>
              </a:solidFill>
              <a:latin typeface="+mn-lt"/>
              <a:ea typeface="ＭＳ Ｐゴシック"/>
              <a:cs typeface="Calibri"/>
            </a:endParaRPr>
          </a:p>
        </p:txBody>
      </p:sp>
    </p:spTree>
  </p:cSld>
  <p:clrMapOvr>
    <a:masterClrMapping/>
  </p:clrMapOvr>
</p:sld>
</file>

<file path=ppt/theme/theme1.xml><?xml version="1.0" encoding="utf-8"?>
<a:theme xmlns:thm15="http://schemas.microsoft.com/office/thememl/2012/main" xmlns:a="http://schemas.openxmlformats.org/drawingml/2006/main" name="Corporate Powerpoint Presentation">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Com slide template 2022 (4463622.1) (002).pptx  -  Read-Only" id="{9DFD2E99-DAF9-45DC-91F9-01A664CBFFED}" vid="{260ADE4E-D419-4199-91A7-AF52790334CD}"/>
    </a:ext>
  </a:extLst>
</a:theme>
</file>

<file path=ppt/theme/theme2.xml><?xml version="1.0" encoding="utf-8"?>
<a:theme xmlns:a="http://schemas.openxmlformats.org/drawingml/2006/main" name="1_Corporate Powerpoint Presentation">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Com slide template 2022 (4463622.1) (002).pptx  -  Read-Only" id="{9DFD2E99-DAF9-45DC-91F9-01A664CBFFED}" vid="{596984CF-10B4-4D5C-A401-CBCEB0C841F1}"/>
    </a:ext>
  </a:extLst>
</a:theme>
</file>

<file path=ppt/theme/theme3.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1899-12-31T11:00:00.0000000Z</lastPrinted>
  <dcterms:created xsi:type="dcterms:W3CDTF">1899-12-31T11:00:00.0000000Z</dcterms:created>
  <dcterms:modified xsi:type="dcterms:W3CDTF">1899-12-31T11:00:00.0000000Z</dcterms:modified>
</coreProperties>
</file>

<file path=docProps/custom.xml><?xml version="1.0" encoding="utf-8"?>
<op:Properties xmlns:vt="http://schemas.openxmlformats.org/officeDocument/2006/docPropsVTypes" xmlns:op="http://schemas.openxmlformats.org/officeDocument/2006/custom-properties"/>
</file>