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12.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notesSlides/notesSlide13.xml" ContentType="application/vnd.openxmlformats-officedocument.presentationml.notesSlide+xml"/>
  <Override PartName="/ppt/charts/chart3.xml" ContentType="application/vnd.openxmlformats-officedocument.drawingml.chart+xml"/>
  <Override PartName="/ppt/drawings/drawing3.xml" ContentType="application/vnd.openxmlformats-officedocument.drawingml.chartshapes+xml"/>
  <Override PartName="/ppt/notesSlides/notesSlide14.xml" ContentType="application/vnd.openxmlformats-officedocument.presentationml.notesSlide+xml"/>
  <Override PartName="/ppt/charts/chart4.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handoutMasterIdLst>
    <p:handoutMasterId r:id="rId40"/>
  </p:handoutMasterIdLst>
  <p:sldIdLst>
    <p:sldId id="380" r:id="rId2"/>
    <p:sldId id="486" r:id="rId3"/>
    <p:sldId id="495" r:id="rId4"/>
    <p:sldId id="465" r:id="rId5"/>
    <p:sldId id="440" r:id="rId6"/>
    <p:sldId id="441" r:id="rId7"/>
    <p:sldId id="471" r:id="rId8"/>
    <p:sldId id="514" r:id="rId9"/>
    <p:sldId id="474" r:id="rId10"/>
    <p:sldId id="516" r:id="rId11"/>
    <p:sldId id="518" r:id="rId12"/>
    <p:sldId id="499" r:id="rId13"/>
    <p:sldId id="473" r:id="rId14"/>
    <p:sldId id="517" r:id="rId15"/>
    <p:sldId id="501" r:id="rId16"/>
    <p:sldId id="502" r:id="rId17"/>
    <p:sldId id="515" r:id="rId18"/>
    <p:sldId id="521" r:id="rId19"/>
    <p:sldId id="509" r:id="rId20"/>
    <p:sldId id="491" r:id="rId21"/>
    <p:sldId id="475" r:id="rId22"/>
    <p:sldId id="512" r:id="rId23"/>
    <p:sldId id="520" r:id="rId24"/>
    <p:sldId id="503" r:id="rId25"/>
    <p:sldId id="496" r:id="rId26"/>
    <p:sldId id="497" r:id="rId27"/>
    <p:sldId id="498" r:id="rId28"/>
    <p:sldId id="519" r:id="rId29"/>
    <p:sldId id="443" r:id="rId30"/>
    <p:sldId id="466" r:id="rId31"/>
    <p:sldId id="504" r:id="rId32"/>
    <p:sldId id="513" r:id="rId33"/>
    <p:sldId id="505" r:id="rId34"/>
    <p:sldId id="507" r:id="rId35"/>
    <p:sldId id="429" r:id="rId36"/>
    <p:sldId id="411" r:id="rId37"/>
    <p:sldId id="343" r:id="rId38"/>
  </p:sldIdLst>
  <p:sldSz cx="9906000" cy="6858000" type="A4"/>
  <p:notesSz cx="6797675" cy="9926638"/>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521415D9-36F7-43E2-AB2F-B90AF26B5E84}">
      <p14:sectionLst xmlns:p14="http://schemas.microsoft.com/office/powerpoint/2010/main">
        <p14:section name="Untitled Section" id="{479FD48D-203A-4314-9274-4AA8C1D4BA7B}">
          <p14:sldIdLst>
            <p14:sldId id="380"/>
            <p14:sldId id="486"/>
            <p14:sldId id="495"/>
            <p14:sldId id="465"/>
            <p14:sldId id="440"/>
            <p14:sldId id="441"/>
            <p14:sldId id="471"/>
            <p14:sldId id="514"/>
            <p14:sldId id="474"/>
            <p14:sldId id="516"/>
            <p14:sldId id="518"/>
            <p14:sldId id="499"/>
            <p14:sldId id="473"/>
            <p14:sldId id="517"/>
            <p14:sldId id="501"/>
            <p14:sldId id="502"/>
            <p14:sldId id="515"/>
            <p14:sldId id="521"/>
            <p14:sldId id="509"/>
            <p14:sldId id="491"/>
            <p14:sldId id="475"/>
            <p14:sldId id="512"/>
            <p14:sldId id="520"/>
            <p14:sldId id="503"/>
            <p14:sldId id="496"/>
            <p14:sldId id="497"/>
            <p14:sldId id="498"/>
            <p14:sldId id="519"/>
            <p14:sldId id="443"/>
            <p14:sldId id="466"/>
            <p14:sldId id="504"/>
            <p14:sldId id="513"/>
            <p14:sldId id="505"/>
            <p14:sldId id="507"/>
            <p14:sldId id="429"/>
            <p14:sldId id="411"/>
            <p14:sldId id="343"/>
          </p14:sldIdLst>
        </p14:section>
      </p14:section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mes Mulrennan" initials="JRM" lastIdx="1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42012"/>
    <a:srgbClr val="FF9900"/>
    <a:srgbClr val="BD6207"/>
    <a:srgbClr val="FF9F11"/>
    <a:srgbClr val="D95A37"/>
    <a:srgbClr val="E6522A"/>
    <a:srgbClr val="C25B2B"/>
    <a:srgbClr val="9E2616"/>
    <a:srgbClr val="6B1A0F"/>
    <a:srgbClr val="55140B"/>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BDBED569-4797-4DF1-A0F4-6AAB3CD982D8}">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3162" autoAdjust="0"/>
    <p:restoredTop sz="99822" autoAdjust="0"/>
  </p:normalViewPr>
  <p:slideViewPr>
    <p:cSldViewPr snapToGrid="0">
      <p:cViewPr>
        <p:scale>
          <a:sx n="75" d="100"/>
          <a:sy n="75" d="100"/>
        </p:scale>
        <p:origin x="-762" y="-72"/>
      </p:cViewPr>
      <p:guideLst>
        <p:guide orient="horz" pos="391"/>
        <p:guide pos="420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4776"/>
    </p:cViewPr>
  </p:sorterViewPr>
  <p:notesViewPr>
    <p:cSldViewPr snapToGrid="0">
      <p:cViewPr varScale="1">
        <p:scale>
          <a:sx n="76" d="100"/>
          <a:sy n="76" d="100"/>
        </p:scale>
        <p:origin x="-2166" y="-96"/>
      </p:cViewPr>
      <p:guideLst>
        <p:guide orient="horz" pos="3127"/>
        <p:guide pos="2141"/>
      </p:guideLst>
    </p:cSldViewPr>
  </p:notesViewPr>
  <p:gridSpacing cx="45005" cy="450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NRPortbl\iManage\JAMESMU\1777864_6.xlsm"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NRPortbl\iManage\JAMESMU\1777301_7.xlsm"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C:\NRPortbl\iManage\JAMESMU\1777301_7.xlsm"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NRPortbl\iManage\JAMESMU\1787975_1.XLSM"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N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294766958206503"/>
          <c:y val="8.3887550338808091E-3"/>
          <c:w val="0.85767791833397877"/>
          <c:h val="0.96648640618035953"/>
        </c:manualLayout>
      </c:layout>
      <c:barChart>
        <c:barDir val="bar"/>
        <c:grouping val="clustered"/>
        <c:varyColors val="0"/>
        <c:ser>
          <c:idx val="0"/>
          <c:order val="0"/>
          <c:spPr>
            <a:solidFill>
              <a:schemeClr val="accent1"/>
            </a:solidFill>
            <a:ln>
              <a:noFill/>
            </a:ln>
          </c:spPr>
          <c:invertIfNegative val="0"/>
          <c:dPt>
            <c:idx val="0"/>
            <c:invertIfNegative val="0"/>
            <c:bubble3D val="0"/>
            <c:spPr>
              <a:solidFill>
                <a:schemeClr val="accent2"/>
              </a:solidFill>
              <a:ln>
                <a:noFill/>
              </a:ln>
            </c:spPr>
          </c:dPt>
          <c:dPt>
            <c:idx val="1"/>
            <c:invertIfNegative val="0"/>
            <c:bubble3D val="0"/>
            <c:spPr>
              <a:solidFill>
                <a:schemeClr val="accent2"/>
              </a:solidFill>
              <a:ln>
                <a:noFill/>
              </a:ln>
            </c:spPr>
          </c:dPt>
          <c:dPt>
            <c:idx val="2"/>
            <c:invertIfNegative val="0"/>
            <c:bubble3D val="0"/>
            <c:spPr>
              <a:solidFill>
                <a:schemeClr val="accent2"/>
              </a:solidFill>
              <a:ln>
                <a:noFill/>
              </a:ln>
            </c:spPr>
          </c:dPt>
          <c:dPt>
            <c:idx val="3"/>
            <c:invertIfNegative val="0"/>
            <c:bubble3D val="0"/>
            <c:spPr>
              <a:solidFill>
                <a:schemeClr val="accent2"/>
              </a:solidFill>
              <a:ln>
                <a:noFill/>
              </a:ln>
            </c:spPr>
          </c:dPt>
          <c:dPt>
            <c:idx val="4"/>
            <c:invertIfNegative val="0"/>
            <c:bubble3D val="0"/>
            <c:spPr>
              <a:solidFill>
                <a:schemeClr val="accent2"/>
              </a:solidFill>
              <a:ln>
                <a:noFill/>
              </a:ln>
            </c:spPr>
          </c:dPt>
          <c:dPt>
            <c:idx val="5"/>
            <c:invertIfNegative val="0"/>
            <c:bubble3D val="0"/>
            <c:spPr>
              <a:solidFill>
                <a:schemeClr val="accent2"/>
              </a:solidFill>
              <a:ln>
                <a:noFill/>
              </a:ln>
            </c:spPr>
          </c:dPt>
          <c:dPt>
            <c:idx val="6"/>
            <c:invertIfNegative val="0"/>
            <c:bubble3D val="0"/>
            <c:spPr>
              <a:solidFill>
                <a:schemeClr val="accent2"/>
              </a:solidFill>
              <a:ln>
                <a:noFill/>
              </a:ln>
            </c:spPr>
          </c:dPt>
          <c:dPt>
            <c:idx val="7"/>
            <c:invertIfNegative val="0"/>
            <c:bubble3D val="0"/>
            <c:spPr>
              <a:solidFill>
                <a:schemeClr val="accent2"/>
              </a:solidFill>
              <a:ln>
                <a:noFill/>
              </a:ln>
            </c:spPr>
          </c:dPt>
          <c:dPt>
            <c:idx val="8"/>
            <c:invertIfNegative val="0"/>
            <c:bubble3D val="0"/>
            <c:spPr>
              <a:solidFill>
                <a:schemeClr val="tx1">
                  <a:lumMod val="50000"/>
                </a:schemeClr>
              </a:solidFill>
              <a:ln>
                <a:noFill/>
              </a:ln>
            </c:spPr>
          </c:dPt>
          <c:dPt>
            <c:idx val="9"/>
            <c:invertIfNegative val="0"/>
            <c:bubble3D val="0"/>
            <c:spPr>
              <a:solidFill>
                <a:schemeClr val="tx1">
                  <a:lumMod val="50000"/>
                </a:schemeClr>
              </a:solidFill>
              <a:ln>
                <a:noFill/>
              </a:ln>
            </c:spPr>
          </c:dPt>
          <c:dPt>
            <c:idx val="10"/>
            <c:invertIfNegative val="0"/>
            <c:bubble3D val="0"/>
            <c:spPr>
              <a:solidFill>
                <a:schemeClr val="tx1">
                  <a:lumMod val="50000"/>
                </a:schemeClr>
              </a:solidFill>
              <a:ln>
                <a:noFill/>
              </a:ln>
            </c:spPr>
          </c:dPt>
          <c:dPt>
            <c:idx val="11"/>
            <c:invertIfNegative val="0"/>
            <c:bubble3D val="0"/>
            <c:spPr>
              <a:solidFill>
                <a:schemeClr val="tx1">
                  <a:lumMod val="50000"/>
                </a:schemeClr>
              </a:solidFill>
              <a:ln>
                <a:noFill/>
              </a:ln>
            </c:spPr>
          </c:dPt>
          <c:dPt>
            <c:idx val="12"/>
            <c:invertIfNegative val="0"/>
            <c:bubble3D val="0"/>
            <c:spPr>
              <a:solidFill>
                <a:schemeClr val="tx1">
                  <a:lumMod val="50000"/>
                </a:schemeClr>
              </a:solidFill>
              <a:ln>
                <a:noFill/>
              </a:ln>
            </c:spPr>
          </c:dPt>
          <c:dPt>
            <c:idx val="13"/>
            <c:invertIfNegative val="0"/>
            <c:bubble3D val="0"/>
            <c:spPr>
              <a:solidFill>
                <a:schemeClr val="tx1">
                  <a:lumMod val="50000"/>
                </a:schemeClr>
              </a:solidFill>
              <a:ln>
                <a:noFill/>
              </a:ln>
            </c:spPr>
          </c:dPt>
          <c:dPt>
            <c:idx val="14"/>
            <c:invertIfNegative val="0"/>
            <c:bubble3D val="0"/>
            <c:spPr>
              <a:solidFill>
                <a:schemeClr val="tx1">
                  <a:lumMod val="50000"/>
                </a:schemeClr>
              </a:solidFill>
              <a:ln>
                <a:noFill/>
              </a:ln>
            </c:spPr>
          </c:dPt>
          <c:dPt>
            <c:idx val="15"/>
            <c:invertIfNegative val="0"/>
            <c:bubble3D val="0"/>
            <c:spPr>
              <a:solidFill>
                <a:schemeClr val="tx1">
                  <a:lumMod val="50000"/>
                </a:schemeClr>
              </a:solidFill>
              <a:ln>
                <a:noFill/>
              </a:ln>
            </c:spPr>
          </c:dPt>
          <c:dLbls>
            <c:dLbl>
              <c:idx val="0"/>
              <c:delete val="1"/>
            </c:dLbl>
            <c:dLbl>
              <c:idx val="1"/>
              <c:layout/>
              <c:tx>
                <c:rich>
                  <a:bodyPr/>
                  <a:lstStyle/>
                  <a:p>
                    <a:pPr>
                      <a:defRPr sz="1200" b="0">
                        <a:solidFill>
                          <a:schemeClr val="tx2"/>
                        </a:solidFill>
                      </a:defRPr>
                    </a:pPr>
                    <a:r>
                      <a:rPr lang="en-NZ" sz="1200" b="0" dirty="0" smtClean="0">
                        <a:solidFill>
                          <a:schemeClr val="tx2"/>
                        </a:solidFill>
                      </a:rPr>
                      <a:t>$27.0m</a:t>
                    </a:r>
                    <a:endParaRPr lang="en-NZ" sz="1100" dirty="0">
                      <a:solidFill>
                        <a:schemeClr val="tx2"/>
                      </a:solidFill>
                    </a:endParaRPr>
                  </a:p>
                </c:rich>
              </c:tx>
              <c:spPr/>
              <c:dLblPos val="outEnd"/>
              <c:showLegendKey val="0"/>
              <c:showVal val="1"/>
              <c:showCatName val="0"/>
              <c:showSerName val="0"/>
              <c:showPercent val="0"/>
              <c:showBubbleSize val="0"/>
            </c:dLbl>
            <c:dLbl>
              <c:idx val="2"/>
              <c:layout/>
              <c:tx>
                <c:rich>
                  <a:bodyPr/>
                  <a:lstStyle/>
                  <a:p>
                    <a:pPr>
                      <a:defRPr sz="1200" b="0">
                        <a:solidFill>
                          <a:schemeClr val="tx2"/>
                        </a:solidFill>
                      </a:defRPr>
                    </a:pPr>
                    <a:r>
                      <a:rPr lang="en-NZ" sz="1200" b="0" dirty="0" smtClean="0">
                        <a:solidFill>
                          <a:schemeClr val="tx2"/>
                        </a:solidFill>
                      </a:rPr>
                      <a:t>$14.0m</a:t>
                    </a:r>
                    <a:endParaRPr lang="en-NZ" sz="1100" dirty="0">
                      <a:solidFill>
                        <a:schemeClr val="tx2"/>
                      </a:solidFill>
                    </a:endParaRPr>
                  </a:p>
                </c:rich>
              </c:tx>
              <c:spPr/>
              <c:dLblPos val="outEnd"/>
              <c:showLegendKey val="0"/>
              <c:showVal val="1"/>
              <c:showCatName val="0"/>
              <c:showSerName val="0"/>
              <c:showPercent val="0"/>
              <c:showBubbleSize val="0"/>
            </c:dLbl>
            <c:dLbl>
              <c:idx val="3"/>
              <c:layout/>
              <c:tx>
                <c:rich>
                  <a:bodyPr/>
                  <a:lstStyle/>
                  <a:p>
                    <a:pPr>
                      <a:defRPr sz="1200" b="0">
                        <a:solidFill>
                          <a:schemeClr val="tx2"/>
                        </a:solidFill>
                      </a:defRPr>
                    </a:pPr>
                    <a:r>
                      <a:rPr lang="en-NZ" sz="1200" b="0" dirty="0" smtClean="0">
                        <a:solidFill>
                          <a:schemeClr val="tx2"/>
                        </a:solidFill>
                      </a:rPr>
                      <a:t>$12.0m</a:t>
                    </a:r>
                    <a:endParaRPr lang="en-NZ" sz="1100" dirty="0">
                      <a:solidFill>
                        <a:schemeClr val="tx2"/>
                      </a:solidFill>
                    </a:endParaRPr>
                  </a:p>
                </c:rich>
              </c:tx>
              <c:spPr/>
              <c:dLblPos val="outEnd"/>
              <c:showLegendKey val="0"/>
              <c:showVal val="1"/>
              <c:showCatName val="0"/>
              <c:showSerName val="0"/>
              <c:showPercent val="0"/>
              <c:showBubbleSize val="0"/>
            </c:dLbl>
            <c:dLbl>
              <c:idx val="4"/>
              <c:layout/>
              <c:tx>
                <c:rich>
                  <a:bodyPr/>
                  <a:lstStyle/>
                  <a:p>
                    <a:pPr>
                      <a:defRPr sz="1200" b="0">
                        <a:solidFill>
                          <a:schemeClr val="tx2"/>
                        </a:solidFill>
                      </a:defRPr>
                    </a:pPr>
                    <a:r>
                      <a:rPr lang="en-NZ" sz="1200" b="0" dirty="0" smtClean="0">
                        <a:solidFill>
                          <a:schemeClr val="tx2"/>
                        </a:solidFill>
                      </a:rPr>
                      <a:t>$</a:t>
                    </a:r>
                    <a:r>
                      <a:rPr lang="en-NZ" sz="1200" b="0" dirty="0">
                        <a:solidFill>
                          <a:schemeClr val="tx2"/>
                        </a:solidFill>
                      </a:rPr>
                      <a:t>9.6m</a:t>
                    </a:r>
                    <a:endParaRPr lang="en-NZ" sz="1100" dirty="0">
                      <a:solidFill>
                        <a:schemeClr val="tx2"/>
                      </a:solidFill>
                    </a:endParaRPr>
                  </a:p>
                </c:rich>
              </c:tx>
              <c:spPr/>
              <c:dLblPos val="outEnd"/>
              <c:showLegendKey val="0"/>
              <c:showVal val="1"/>
              <c:showCatName val="0"/>
              <c:showSerName val="0"/>
              <c:showPercent val="0"/>
              <c:showBubbleSize val="0"/>
            </c:dLbl>
            <c:dLbl>
              <c:idx val="5"/>
              <c:layout/>
              <c:tx>
                <c:rich>
                  <a:bodyPr/>
                  <a:lstStyle/>
                  <a:p>
                    <a:pPr>
                      <a:defRPr sz="1200" b="0">
                        <a:solidFill>
                          <a:schemeClr val="tx2"/>
                        </a:solidFill>
                      </a:defRPr>
                    </a:pPr>
                    <a:r>
                      <a:rPr lang="en-NZ" sz="1200" b="0" dirty="0" smtClean="0">
                        <a:solidFill>
                          <a:schemeClr val="tx2"/>
                        </a:solidFill>
                      </a:rPr>
                      <a:t>$</a:t>
                    </a:r>
                    <a:r>
                      <a:rPr lang="en-NZ" sz="1200" b="0" dirty="0">
                        <a:solidFill>
                          <a:schemeClr val="tx2"/>
                        </a:solidFill>
                      </a:rPr>
                      <a:t>9.6m</a:t>
                    </a:r>
                    <a:endParaRPr lang="en-NZ" sz="1100" dirty="0">
                      <a:solidFill>
                        <a:schemeClr val="tx2"/>
                      </a:solidFill>
                    </a:endParaRPr>
                  </a:p>
                </c:rich>
              </c:tx>
              <c:spPr/>
              <c:dLblPos val="outEnd"/>
              <c:showLegendKey val="0"/>
              <c:showVal val="1"/>
              <c:showCatName val="0"/>
              <c:showSerName val="0"/>
              <c:showPercent val="0"/>
              <c:showBubbleSize val="0"/>
            </c:dLbl>
            <c:dLbl>
              <c:idx val="6"/>
              <c:layout/>
              <c:tx>
                <c:rich>
                  <a:bodyPr/>
                  <a:lstStyle/>
                  <a:p>
                    <a:pPr>
                      <a:defRPr sz="1200" b="0">
                        <a:solidFill>
                          <a:schemeClr val="tx2"/>
                        </a:solidFill>
                      </a:defRPr>
                    </a:pPr>
                    <a:r>
                      <a:rPr lang="en-NZ" sz="1200" b="0" dirty="0" smtClean="0">
                        <a:solidFill>
                          <a:schemeClr val="tx2"/>
                        </a:solidFill>
                      </a:rPr>
                      <a:t>$</a:t>
                    </a:r>
                    <a:r>
                      <a:rPr lang="en-NZ" sz="1200" b="0" dirty="0">
                        <a:solidFill>
                          <a:schemeClr val="tx2"/>
                        </a:solidFill>
                      </a:rPr>
                      <a:t>9.5m</a:t>
                    </a:r>
                    <a:endParaRPr lang="en-NZ" sz="1100" dirty="0">
                      <a:solidFill>
                        <a:schemeClr val="tx2"/>
                      </a:solidFill>
                    </a:endParaRPr>
                  </a:p>
                </c:rich>
              </c:tx>
              <c:spPr/>
              <c:dLblPos val="outEnd"/>
              <c:showLegendKey val="0"/>
              <c:showVal val="1"/>
              <c:showCatName val="0"/>
              <c:showSerName val="0"/>
              <c:showPercent val="0"/>
              <c:showBubbleSize val="0"/>
            </c:dLbl>
            <c:dLbl>
              <c:idx val="7"/>
              <c:layout/>
              <c:tx>
                <c:rich>
                  <a:bodyPr/>
                  <a:lstStyle/>
                  <a:p>
                    <a:pPr>
                      <a:defRPr sz="1200" b="0">
                        <a:solidFill>
                          <a:schemeClr val="tx2"/>
                        </a:solidFill>
                      </a:defRPr>
                    </a:pPr>
                    <a:r>
                      <a:rPr lang="en-NZ" sz="1200" b="0" dirty="0" smtClean="0">
                        <a:solidFill>
                          <a:schemeClr val="tx2"/>
                        </a:solidFill>
                      </a:rPr>
                      <a:t>$</a:t>
                    </a:r>
                    <a:r>
                      <a:rPr lang="en-NZ" sz="1200" b="0" dirty="0">
                        <a:solidFill>
                          <a:schemeClr val="tx2"/>
                        </a:solidFill>
                      </a:rPr>
                      <a:t>0.4m</a:t>
                    </a:r>
                    <a:endParaRPr lang="en-NZ" sz="1100" dirty="0">
                      <a:solidFill>
                        <a:schemeClr val="tx2"/>
                      </a:solidFill>
                    </a:endParaRPr>
                  </a:p>
                </c:rich>
              </c:tx>
              <c:spPr/>
              <c:dLblPos val="outEnd"/>
              <c:showLegendKey val="0"/>
              <c:showVal val="1"/>
              <c:showCatName val="0"/>
              <c:showSerName val="0"/>
              <c:showPercent val="0"/>
              <c:showBubbleSize val="0"/>
            </c:dLbl>
            <c:dLbl>
              <c:idx val="8"/>
              <c:layout/>
              <c:tx>
                <c:strRef>
                  <c:f>'Data for Graphs'!$L$18</c:f>
                  <c:strCache>
                    <c:ptCount val="1"/>
                    <c:pt idx="0">
                      <c:v>-$2.9m</c:v>
                    </c:pt>
                  </c:strCache>
                </c:strRef>
              </c:tx>
              <c:spPr/>
              <c:txPr>
                <a:bodyPr/>
                <a:lstStyle/>
                <a:p>
                  <a:pPr>
                    <a:defRPr sz="1200" b="0">
                      <a:solidFill>
                        <a:schemeClr val="tx2"/>
                      </a:solidFill>
                    </a:defRPr>
                  </a:pPr>
                  <a:endParaRPr lang="en-US"/>
                </a:p>
              </c:txPr>
              <c:dLblPos val="outEnd"/>
              <c:showLegendKey val="0"/>
              <c:showVal val="1"/>
              <c:showCatName val="0"/>
              <c:showSerName val="0"/>
              <c:showPercent val="0"/>
              <c:showBubbleSize val="0"/>
            </c:dLbl>
            <c:dLbl>
              <c:idx val="9"/>
              <c:delete val="1"/>
            </c:dLbl>
            <c:dLbl>
              <c:idx val="10"/>
              <c:layout>
                <c:manualLayout>
                  <c:x val="-9.5159416548341296E-3"/>
                  <c:y val="6.2899354561811852E-2"/>
                </c:manualLayout>
              </c:layout>
              <c:tx>
                <c:strRef>
                  <c:f>'Data for Graphs'!$N$18</c:f>
                  <c:strCache>
                    <c:ptCount val="1"/>
                    <c:pt idx="0">
                      <c:v>-$5.7m</c:v>
                    </c:pt>
                  </c:strCache>
                </c:strRef>
              </c:tx>
              <c:spPr/>
              <c:txPr>
                <a:bodyPr/>
                <a:lstStyle/>
                <a:p>
                  <a:pPr>
                    <a:defRPr sz="1200" b="0">
                      <a:solidFill>
                        <a:schemeClr val="tx2"/>
                      </a:solidFill>
                    </a:defRPr>
                  </a:pPr>
                  <a:endParaRPr lang="en-US"/>
                </a:p>
              </c:txPr>
              <c:dLblPos val="outEnd"/>
              <c:showLegendKey val="0"/>
              <c:showVal val="1"/>
              <c:showCatName val="0"/>
              <c:showSerName val="0"/>
              <c:showPercent val="0"/>
              <c:showBubbleSize val="0"/>
            </c:dLbl>
            <c:dLbl>
              <c:idx val="11"/>
              <c:layout>
                <c:manualLayout>
                  <c:x val="-3.6967213114754101E-2"/>
                  <c:y val="6.2899519635517182E-2"/>
                </c:manualLayout>
              </c:layout>
              <c:tx>
                <c:strRef>
                  <c:f>'Data for Graphs'!$O$18</c:f>
                  <c:strCache>
                    <c:ptCount val="1"/>
                    <c:pt idx="0">
                      <c:v>-$6.9m</c:v>
                    </c:pt>
                  </c:strCache>
                </c:strRef>
              </c:tx>
              <c:spPr/>
              <c:txPr>
                <a:bodyPr/>
                <a:lstStyle/>
                <a:p>
                  <a:pPr>
                    <a:defRPr sz="1200" b="0">
                      <a:solidFill>
                        <a:schemeClr val="tx2"/>
                      </a:solidFill>
                    </a:defRPr>
                  </a:pPr>
                  <a:endParaRPr lang="en-US"/>
                </a:p>
              </c:txPr>
              <c:dLblPos val="outEnd"/>
              <c:showLegendKey val="0"/>
              <c:showVal val="1"/>
              <c:showCatName val="0"/>
              <c:showSerName val="0"/>
              <c:showPercent val="0"/>
              <c:showBubbleSize val="0"/>
            </c:dLbl>
            <c:dLbl>
              <c:idx val="12"/>
              <c:layout>
                <c:manualLayout>
                  <c:x val="-3.1354341579186172E-2"/>
                  <c:y val="6.0797768363488616E-2"/>
                </c:manualLayout>
              </c:layout>
              <c:tx>
                <c:strRef>
                  <c:f>'Data for Graphs'!$P$18</c:f>
                  <c:strCache>
                    <c:ptCount val="1"/>
                    <c:pt idx="0">
                      <c:v>-$11.7m</c:v>
                    </c:pt>
                  </c:strCache>
                </c:strRef>
              </c:tx>
              <c:spPr/>
              <c:txPr>
                <a:bodyPr/>
                <a:lstStyle/>
                <a:p>
                  <a:pPr>
                    <a:defRPr sz="1200" b="0">
                      <a:solidFill>
                        <a:schemeClr val="tx2"/>
                      </a:solidFill>
                    </a:defRPr>
                  </a:pPr>
                  <a:endParaRPr lang="en-US"/>
                </a:p>
              </c:txPr>
              <c:dLblPos val="outEnd"/>
              <c:showLegendKey val="0"/>
              <c:showVal val="1"/>
              <c:showCatName val="0"/>
              <c:showSerName val="0"/>
              <c:showPercent val="0"/>
              <c:showBubbleSize val="0"/>
            </c:dLbl>
            <c:dLbl>
              <c:idx val="13"/>
              <c:layout>
                <c:manualLayout>
                  <c:x val="-5.9992255066477346E-2"/>
                  <c:y val="6.0805889829809008E-2"/>
                </c:manualLayout>
              </c:layout>
              <c:tx>
                <c:strRef>
                  <c:f>'Data for Graphs'!$Q$18</c:f>
                  <c:strCache>
                    <c:ptCount val="1"/>
                    <c:pt idx="0">
                      <c:v>-$16.7m</c:v>
                    </c:pt>
                  </c:strCache>
                </c:strRef>
              </c:tx>
              <c:spPr/>
              <c:txPr>
                <a:bodyPr/>
                <a:lstStyle/>
                <a:p>
                  <a:pPr>
                    <a:defRPr sz="1200" b="0">
                      <a:solidFill>
                        <a:schemeClr val="tx2"/>
                      </a:solidFill>
                    </a:defRPr>
                  </a:pPr>
                  <a:endParaRPr lang="en-US"/>
                </a:p>
              </c:txPr>
              <c:dLblPos val="outEnd"/>
              <c:showLegendKey val="0"/>
              <c:showVal val="1"/>
              <c:showCatName val="0"/>
              <c:showSerName val="0"/>
              <c:showPercent val="0"/>
              <c:showBubbleSize val="0"/>
            </c:dLbl>
            <c:dLbl>
              <c:idx val="14"/>
              <c:layout>
                <c:manualLayout>
                  <c:x val="-3.8242760638526742E-3"/>
                  <c:y val="6.0799947176414272E-2"/>
                </c:manualLayout>
              </c:layout>
              <c:tx>
                <c:strRef>
                  <c:f>'Data for Graphs'!$R$18</c:f>
                  <c:strCache>
                    <c:ptCount val="1"/>
                    <c:pt idx="0">
                      <c:v>-$25.3m</c:v>
                    </c:pt>
                  </c:strCache>
                </c:strRef>
              </c:tx>
              <c:spPr/>
              <c:txPr>
                <a:bodyPr/>
                <a:lstStyle/>
                <a:p>
                  <a:pPr>
                    <a:defRPr sz="1200" b="0">
                      <a:solidFill>
                        <a:schemeClr val="tx2"/>
                      </a:solidFill>
                    </a:defRPr>
                  </a:pPr>
                  <a:endParaRPr lang="en-US"/>
                </a:p>
              </c:txPr>
              <c:dLblPos val="outEnd"/>
              <c:showLegendKey val="0"/>
              <c:showVal val="1"/>
              <c:showCatName val="0"/>
              <c:showSerName val="0"/>
              <c:showPercent val="0"/>
              <c:showBubbleSize val="0"/>
            </c:dLbl>
            <c:dLbl>
              <c:idx val="15"/>
              <c:layout>
                <c:manualLayout>
                  <c:x val="-9.7254269319713912E-2"/>
                  <c:y val="5.8693449745827429E-2"/>
                </c:manualLayout>
              </c:layout>
              <c:tx>
                <c:strRef>
                  <c:f>'Data for Graphs'!$S$18</c:f>
                  <c:strCache>
                    <c:ptCount val="1"/>
                    <c:pt idx="0">
                      <c:v>-$25.4m</c:v>
                    </c:pt>
                  </c:strCache>
                </c:strRef>
              </c:tx>
              <c:spPr/>
              <c:txPr>
                <a:bodyPr/>
                <a:lstStyle/>
                <a:p>
                  <a:pPr>
                    <a:defRPr sz="1200" b="0">
                      <a:solidFill>
                        <a:schemeClr val="tx2"/>
                      </a:solidFill>
                    </a:defRPr>
                  </a:pPr>
                  <a:endParaRPr lang="en-US"/>
                </a:p>
              </c:txPr>
              <c:dLblPos val="outEnd"/>
              <c:showLegendKey val="0"/>
              <c:showVal val="1"/>
              <c:showCatName val="0"/>
              <c:showSerName val="0"/>
              <c:showPercent val="0"/>
              <c:showBubbleSize val="0"/>
            </c:dLbl>
            <c:dLbl>
              <c:idx val="16"/>
              <c:tx>
                <c:strRef>
                  <c:f>Output!#REF!</c:f>
                  <c:strCache>
                    <c:ptCount val="1"/>
                    <c:pt idx="0">
                      <c:v>#REF!</c:v>
                    </c:pt>
                  </c:strCache>
                </c:strRef>
              </c:tx>
              <c:dLblPos val="outEnd"/>
              <c:showLegendKey val="0"/>
              <c:showVal val="1"/>
              <c:showCatName val="0"/>
              <c:showSerName val="0"/>
              <c:showPercent val="0"/>
              <c:showBubbleSize val="0"/>
            </c:dLbl>
            <c:txPr>
              <a:bodyPr/>
              <a:lstStyle/>
              <a:p>
                <a:pPr>
                  <a:defRPr sz="1200" b="0">
                    <a:solidFill>
                      <a:schemeClr val="accent5"/>
                    </a:solidFill>
                  </a:defRPr>
                </a:pPr>
                <a:endParaRPr lang="en-US"/>
              </a:p>
            </c:txPr>
            <c:dLblPos val="outEnd"/>
            <c:showLegendKey val="0"/>
            <c:showVal val="1"/>
            <c:showCatName val="0"/>
            <c:showSerName val="0"/>
            <c:showPercent val="0"/>
            <c:showBubbleSize val="0"/>
            <c:showLeaderLines val="0"/>
          </c:dLbls>
          <c:cat>
            <c:strRef>
              <c:f>('Data for Graphs'!$D$9:$L$9,'Data for Graphs'!$N$9:$T$9)</c:f>
              <c:strCache>
                <c:ptCount val="16"/>
                <c:pt idx="0">
                  <c:v>Vector </c:v>
                </c:pt>
                <c:pt idx="1">
                  <c:v>Wellington Electricity </c:v>
                </c:pt>
                <c:pt idx="2">
                  <c:v>Network Tasman </c:v>
                </c:pt>
                <c:pt idx="3">
                  <c:v>Aurora Energy</c:v>
                </c:pt>
                <c:pt idx="4">
                  <c:v>OtagoNet </c:v>
                </c:pt>
                <c:pt idx="5">
                  <c:v>The Lines Company</c:v>
                </c:pt>
                <c:pt idx="6">
                  <c:v>Unison </c:v>
                </c:pt>
                <c:pt idx="7">
                  <c:v>Nelson Electricity </c:v>
                </c:pt>
                <c:pt idx="8">
                  <c:v>Horizon Energy </c:v>
                </c:pt>
                <c:pt idx="9">
                  <c:v>Centralines </c:v>
                </c:pt>
                <c:pt idx="10">
                  <c:v>Electricity Invercargill</c:v>
                </c:pt>
                <c:pt idx="11">
                  <c:v>Eastland </c:v>
                </c:pt>
                <c:pt idx="12">
                  <c:v>Electricity Ashburton</c:v>
                </c:pt>
                <c:pt idx="13">
                  <c:v>Top Energy </c:v>
                </c:pt>
                <c:pt idx="14">
                  <c:v>Alpine Energy </c:v>
                </c:pt>
                <c:pt idx="15">
                  <c:v>Powerco </c:v>
                </c:pt>
              </c:strCache>
            </c:strRef>
          </c:cat>
          <c:val>
            <c:numRef>
              <c:f>('Data for Graphs'!$D$11:$L$11,'Data for Graphs'!$N$11:$T$11)</c:f>
              <c:numCache>
                <c:formatCode>_(* #,##0_);_(* \(#,##0\);_(* "-"_);_(@_)</c:formatCode>
                <c:ptCount val="16"/>
                <c:pt idx="0">
                  <c:v>62136.950181646971</c:v>
                </c:pt>
                <c:pt idx="1">
                  <c:v>26990.77256566193</c:v>
                </c:pt>
                <c:pt idx="2">
                  <c:v>14009.860143979633</c:v>
                </c:pt>
                <c:pt idx="3">
                  <c:v>11958.210512053483</c:v>
                </c:pt>
                <c:pt idx="4">
                  <c:v>9611.3683803042222</c:v>
                </c:pt>
                <c:pt idx="5">
                  <c:v>9575.4284636812808</c:v>
                </c:pt>
                <c:pt idx="6">
                  <c:v>9509.9542979747057</c:v>
                </c:pt>
                <c:pt idx="7">
                  <c:v>436.94539501801773</c:v>
                </c:pt>
                <c:pt idx="8">
                  <c:v>-2925.0638270537893</c:v>
                </c:pt>
                <c:pt idx="9">
                  <c:v>-5728.2319638617482</c:v>
                </c:pt>
                <c:pt idx="10">
                  <c:v>-6886.9174496918567</c:v>
                </c:pt>
                <c:pt idx="11">
                  <c:v>-11681.848255238816</c:v>
                </c:pt>
                <c:pt idx="12">
                  <c:v>-16720.474973796168</c:v>
                </c:pt>
                <c:pt idx="13">
                  <c:v>-25254.619044717372</c:v>
                </c:pt>
                <c:pt idx="14">
                  <c:v>-25378.99287024248</c:v>
                </c:pt>
                <c:pt idx="15">
                  <c:v>-40035.791350368643</c:v>
                </c:pt>
              </c:numCache>
            </c:numRef>
          </c:val>
        </c:ser>
        <c:dLbls>
          <c:dLblPos val="outEnd"/>
          <c:showLegendKey val="0"/>
          <c:showVal val="1"/>
          <c:showCatName val="0"/>
          <c:showSerName val="0"/>
          <c:showPercent val="0"/>
          <c:showBubbleSize val="0"/>
        </c:dLbls>
        <c:gapWidth val="50"/>
        <c:axId val="37683968"/>
        <c:axId val="37685504"/>
      </c:barChart>
      <c:catAx>
        <c:axId val="37683968"/>
        <c:scaling>
          <c:orientation val="maxMin"/>
        </c:scaling>
        <c:delete val="0"/>
        <c:axPos val="l"/>
        <c:majorTickMark val="out"/>
        <c:minorTickMark val="none"/>
        <c:tickLblPos val="low"/>
        <c:spPr>
          <a:ln>
            <a:solidFill>
              <a:schemeClr val="accent5"/>
            </a:solidFill>
          </a:ln>
        </c:spPr>
        <c:txPr>
          <a:bodyPr/>
          <a:lstStyle/>
          <a:p>
            <a:pPr>
              <a:defRPr sz="1200" b="1">
                <a:solidFill>
                  <a:schemeClr val="tx2"/>
                </a:solidFill>
              </a:defRPr>
            </a:pPr>
            <a:endParaRPr lang="en-US"/>
          </a:p>
        </c:txPr>
        <c:crossAx val="37685504"/>
        <c:crosses val="autoZero"/>
        <c:auto val="1"/>
        <c:lblAlgn val="ctr"/>
        <c:lblOffset val="100"/>
        <c:noMultiLvlLbl val="0"/>
      </c:catAx>
      <c:valAx>
        <c:axId val="37685504"/>
        <c:scaling>
          <c:orientation val="minMax"/>
          <c:min val="-50000"/>
        </c:scaling>
        <c:delete val="1"/>
        <c:axPos val="t"/>
        <c:majorGridlines>
          <c:spPr>
            <a:ln>
              <a:noFill/>
            </a:ln>
          </c:spPr>
        </c:majorGridlines>
        <c:numFmt formatCode="_(* #,##0_);_(* \(#,##0\);_(* &quot;-&quot;_);_(@_)" sourceLinked="1"/>
        <c:majorTickMark val="none"/>
        <c:minorTickMark val="none"/>
        <c:tickLblPos val="none"/>
        <c:crossAx val="37683968"/>
        <c:crosses val="autoZero"/>
        <c:crossBetween val="between"/>
      </c:valAx>
      <c:spPr>
        <a:noFill/>
        <a:ln>
          <a:noFill/>
        </a:ln>
      </c:spPr>
    </c:plotArea>
    <c:plotVisOnly val="1"/>
    <c:dispBlanksAs val="gap"/>
    <c:showDLblsOverMax val="0"/>
  </c:chart>
  <c:spPr>
    <a:noFill/>
    <a:ln>
      <a:noFill/>
    </a:ln>
  </c:sp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N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628338821807537"/>
          <c:y val="2.4323691846859495E-3"/>
          <c:w val="0.93434454539336431"/>
          <c:h val="0.96439096056389173"/>
        </c:manualLayout>
      </c:layout>
      <c:barChart>
        <c:barDir val="bar"/>
        <c:grouping val="clustered"/>
        <c:varyColors val="0"/>
        <c:ser>
          <c:idx val="0"/>
          <c:order val="0"/>
          <c:spPr>
            <a:solidFill>
              <a:schemeClr val="tx1">
                <a:lumMod val="50000"/>
              </a:schemeClr>
            </a:solidFill>
            <a:ln>
              <a:noFill/>
            </a:ln>
          </c:spPr>
          <c:invertIfNegative val="0"/>
          <c:dPt>
            <c:idx val="0"/>
            <c:invertIfNegative val="0"/>
            <c:bubble3D val="0"/>
            <c:spPr>
              <a:solidFill>
                <a:schemeClr val="accent2"/>
              </a:solidFill>
              <a:ln>
                <a:noFill/>
              </a:ln>
            </c:spPr>
          </c:dPt>
          <c:dPt>
            <c:idx val="1"/>
            <c:invertIfNegative val="0"/>
            <c:bubble3D val="0"/>
            <c:spPr>
              <a:solidFill>
                <a:schemeClr val="accent2"/>
              </a:solidFill>
              <a:ln>
                <a:noFill/>
              </a:ln>
            </c:spPr>
          </c:dPt>
          <c:dPt>
            <c:idx val="2"/>
            <c:invertIfNegative val="0"/>
            <c:bubble3D val="0"/>
            <c:spPr>
              <a:solidFill>
                <a:schemeClr val="accent2"/>
              </a:solidFill>
              <a:ln>
                <a:noFill/>
              </a:ln>
            </c:spPr>
          </c:dPt>
          <c:dPt>
            <c:idx val="3"/>
            <c:invertIfNegative val="0"/>
            <c:bubble3D val="0"/>
            <c:spPr>
              <a:solidFill>
                <a:schemeClr val="accent2"/>
              </a:solidFill>
              <a:ln>
                <a:noFill/>
              </a:ln>
            </c:spPr>
          </c:dPt>
          <c:dPt>
            <c:idx val="4"/>
            <c:invertIfNegative val="0"/>
            <c:bubble3D val="0"/>
            <c:spPr>
              <a:solidFill>
                <a:schemeClr val="accent2"/>
              </a:solidFill>
              <a:ln>
                <a:noFill/>
              </a:ln>
            </c:spPr>
          </c:dPt>
          <c:dPt>
            <c:idx val="5"/>
            <c:invertIfNegative val="0"/>
            <c:bubble3D val="0"/>
            <c:spPr>
              <a:solidFill>
                <a:schemeClr val="accent2"/>
              </a:solidFill>
              <a:ln>
                <a:noFill/>
              </a:ln>
            </c:spPr>
          </c:dPt>
          <c:dPt>
            <c:idx val="6"/>
            <c:invertIfNegative val="0"/>
            <c:bubble3D val="0"/>
            <c:spPr>
              <a:solidFill>
                <a:schemeClr val="accent2"/>
              </a:solidFill>
              <a:ln>
                <a:noFill/>
              </a:ln>
            </c:spPr>
          </c:dPt>
          <c:dPt>
            <c:idx val="7"/>
            <c:invertIfNegative val="0"/>
            <c:bubble3D val="0"/>
            <c:spPr>
              <a:solidFill>
                <a:schemeClr val="accent2"/>
              </a:solidFill>
              <a:ln>
                <a:noFill/>
              </a:ln>
            </c:spPr>
          </c:dPt>
          <c:dLbls>
            <c:dLbl>
              <c:idx val="0"/>
              <c:layout/>
              <c:tx>
                <c:strRef>
                  <c:f>'Data for graphs'!$D$26</c:f>
                  <c:strCache>
                    <c:ptCount val="1"/>
                    <c:pt idx="0">
                      <c:v>+18.1%</c:v>
                    </c:pt>
                  </c:strCache>
                </c:strRef>
              </c:tx>
              <c:dLblPos val="outEnd"/>
              <c:showLegendKey val="0"/>
              <c:showVal val="1"/>
              <c:showCatName val="0"/>
              <c:showSerName val="0"/>
              <c:showPercent val="0"/>
              <c:showBubbleSize val="0"/>
            </c:dLbl>
            <c:dLbl>
              <c:idx val="1"/>
              <c:layout/>
              <c:tx>
                <c:strRef>
                  <c:f>'Data for graphs'!$E$26</c:f>
                  <c:strCache>
                    <c:ptCount val="1"/>
                    <c:pt idx="0">
                      <c:v>+16.7%</c:v>
                    </c:pt>
                  </c:strCache>
                </c:strRef>
              </c:tx>
              <c:dLblPos val="outEnd"/>
              <c:showLegendKey val="0"/>
              <c:showVal val="1"/>
              <c:showCatName val="0"/>
              <c:showSerName val="0"/>
              <c:showPercent val="0"/>
              <c:showBubbleSize val="0"/>
            </c:dLbl>
            <c:dLbl>
              <c:idx val="2"/>
              <c:layout/>
              <c:tx>
                <c:strRef>
                  <c:f>'Data for graphs'!$F$26</c:f>
                  <c:strCache>
                    <c:ptCount val="1"/>
                    <c:pt idx="0">
                      <c:v>+13.0%</c:v>
                    </c:pt>
                  </c:strCache>
                </c:strRef>
              </c:tx>
              <c:dLblPos val="outEnd"/>
              <c:showLegendKey val="0"/>
              <c:showVal val="1"/>
              <c:showCatName val="0"/>
              <c:showSerName val="0"/>
              <c:showPercent val="0"/>
              <c:showBubbleSize val="0"/>
            </c:dLbl>
            <c:dLbl>
              <c:idx val="3"/>
              <c:layout/>
              <c:tx>
                <c:strRef>
                  <c:f>'Data for graphs'!$G$26</c:f>
                  <c:strCache>
                    <c:ptCount val="1"/>
                    <c:pt idx="0">
                      <c:v>+12.4%</c:v>
                    </c:pt>
                  </c:strCache>
                </c:strRef>
              </c:tx>
              <c:dLblPos val="outEnd"/>
              <c:showLegendKey val="0"/>
              <c:showVal val="1"/>
              <c:showCatName val="0"/>
              <c:showSerName val="0"/>
              <c:showPercent val="0"/>
              <c:showBubbleSize val="0"/>
            </c:dLbl>
            <c:dLbl>
              <c:idx val="4"/>
              <c:layout/>
              <c:tx>
                <c:strRef>
                  <c:f>'Data for graphs'!$H$26</c:f>
                  <c:strCache>
                    <c:ptCount val="1"/>
                    <c:pt idx="0">
                      <c:v>+12.3%</c:v>
                    </c:pt>
                  </c:strCache>
                </c:strRef>
              </c:tx>
              <c:dLblPos val="outEnd"/>
              <c:showLegendKey val="0"/>
              <c:showVal val="1"/>
              <c:showCatName val="0"/>
              <c:showSerName val="0"/>
              <c:showPercent val="0"/>
              <c:showBubbleSize val="0"/>
            </c:dLbl>
            <c:dLbl>
              <c:idx val="5"/>
              <c:layout/>
              <c:tx>
                <c:strRef>
                  <c:f>'Data for graphs'!$I$26</c:f>
                  <c:strCache>
                    <c:ptCount val="1"/>
                    <c:pt idx="0">
                      <c:v>+11.7%</c:v>
                    </c:pt>
                  </c:strCache>
                </c:strRef>
              </c:tx>
              <c:dLblPos val="outEnd"/>
              <c:showLegendKey val="0"/>
              <c:showVal val="1"/>
              <c:showCatName val="0"/>
              <c:showSerName val="0"/>
              <c:showPercent val="0"/>
              <c:showBubbleSize val="0"/>
            </c:dLbl>
            <c:dLbl>
              <c:idx val="6"/>
              <c:layout/>
              <c:tx>
                <c:strRef>
                  <c:f>'Data for graphs'!$J$26</c:f>
                  <c:strCache>
                    <c:ptCount val="1"/>
                    <c:pt idx="0">
                      <c:v>+3.1%</c:v>
                    </c:pt>
                  </c:strCache>
                </c:strRef>
              </c:tx>
              <c:dLblPos val="outEnd"/>
              <c:showLegendKey val="0"/>
              <c:showVal val="1"/>
              <c:showCatName val="0"/>
              <c:showSerName val="0"/>
              <c:showPercent val="0"/>
              <c:showBubbleSize val="0"/>
            </c:dLbl>
            <c:dLbl>
              <c:idx val="7"/>
              <c:layout/>
              <c:tx>
                <c:strRef>
                  <c:f>'Data for graphs'!$K$26</c:f>
                  <c:strCache>
                    <c:ptCount val="1"/>
                    <c:pt idx="0">
                      <c:v>+2.5%</c:v>
                    </c:pt>
                  </c:strCache>
                </c:strRef>
              </c:tx>
              <c:dLblPos val="outEnd"/>
              <c:showLegendKey val="0"/>
              <c:showVal val="1"/>
              <c:showCatName val="0"/>
              <c:showSerName val="0"/>
              <c:showPercent val="0"/>
              <c:showBubbleSize val="0"/>
            </c:dLbl>
            <c:dLbl>
              <c:idx val="8"/>
              <c:layout/>
              <c:tx>
                <c:strRef>
                  <c:f>'Data for graphs'!$L$26</c:f>
                  <c:strCache>
                    <c:ptCount val="1"/>
                    <c:pt idx="0">
                      <c:v>-2.2%</c:v>
                    </c:pt>
                  </c:strCache>
                </c:strRef>
              </c:tx>
              <c:dLblPos val="outEnd"/>
              <c:showLegendKey val="0"/>
              <c:showVal val="1"/>
              <c:showCatName val="0"/>
              <c:showSerName val="0"/>
              <c:showPercent val="0"/>
              <c:showBubbleSize val="0"/>
            </c:dLbl>
            <c:dLbl>
              <c:idx val="9"/>
              <c:delete val="1"/>
            </c:dLbl>
            <c:dLbl>
              <c:idx val="10"/>
              <c:layout>
                <c:manualLayout>
                  <c:x val="-2.5994020173190056E-2"/>
                  <c:y val="5.8765744339846132E-2"/>
                </c:manualLayout>
              </c:layout>
              <c:tx>
                <c:strRef>
                  <c:f>'Data for graphs'!$M$26</c:f>
                  <c:strCache>
                    <c:ptCount val="1"/>
                    <c:pt idx="0">
                      <c:v>-2.6%</c:v>
                    </c:pt>
                  </c:strCache>
                </c:strRef>
              </c:tx>
              <c:dLblPos val="outEnd"/>
              <c:showLegendKey val="0"/>
              <c:showVal val="1"/>
              <c:showCatName val="0"/>
              <c:showSerName val="0"/>
              <c:showPercent val="0"/>
              <c:showBubbleSize val="0"/>
            </c:dLbl>
            <c:dLbl>
              <c:idx val="11"/>
              <c:layout>
                <c:manualLayout>
                  <c:x val="-8.2037337938635387E-3"/>
                  <c:y val="6.2963793808538768E-2"/>
                </c:manualLayout>
              </c:layout>
              <c:tx>
                <c:strRef>
                  <c:f>'Data for graphs'!$N$26</c:f>
                  <c:strCache>
                    <c:ptCount val="1"/>
                    <c:pt idx="0">
                      <c:v>-5.0%</c:v>
                    </c:pt>
                  </c:strCache>
                </c:strRef>
              </c:tx>
              <c:dLblPos val="outEnd"/>
              <c:showLegendKey val="0"/>
              <c:showVal val="1"/>
              <c:showCatName val="0"/>
              <c:showSerName val="0"/>
              <c:showPercent val="0"/>
              <c:showBubbleSize val="0"/>
            </c:dLbl>
            <c:dLbl>
              <c:idx val="12"/>
              <c:layout>
                <c:manualLayout>
                  <c:x val="1.3717234939803163E-3"/>
                  <c:y val="6.2963462940831508E-2"/>
                </c:manualLayout>
              </c:layout>
              <c:tx>
                <c:strRef>
                  <c:f>'Data for graphs'!$O$26</c:f>
                  <c:strCache>
                    <c:ptCount val="1"/>
                    <c:pt idx="0">
                      <c:v>-5.8%</c:v>
                    </c:pt>
                  </c:strCache>
                </c:strRef>
              </c:tx>
              <c:dLblPos val="outEnd"/>
              <c:showLegendKey val="0"/>
              <c:showVal val="1"/>
              <c:showCatName val="0"/>
              <c:showSerName val="0"/>
              <c:showPercent val="0"/>
              <c:showBubbleSize val="0"/>
            </c:dLbl>
            <c:dLbl>
              <c:idx val="13"/>
              <c:layout>
                <c:manualLayout>
                  <c:x val="-5.4731056448996318E-3"/>
                  <c:y val="6.0864603640338862E-2"/>
                </c:manualLayout>
              </c:layout>
              <c:tx>
                <c:strRef>
                  <c:f>'Data for graphs'!$P$26</c:f>
                  <c:strCache>
                    <c:ptCount val="1"/>
                    <c:pt idx="0">
                      <c:v>-5.8%</c:v>
                    </c:pt>
                  </c:strCache>
                </c:strRef>
              </c:tx>
              <c:dLblPos val="outEnd"/>
              <c:showLegendKey val="0"/>
              <c:showVal val="1"/>
              <c:showCatName val="0"/>
              <c:showSerName val="0"/>
              <c:showPercent val="0"/>
              <c:showBubbleSize val="0"/>
            </c:dLbl>
            <c:dLbl>
              <c:idx val="14"/>
              <c:layout>
                <c:manualLayout>
                  <c:x val="-3.2835294507978487E-2"/>
                  <c:y val="6.086476907419245E-2"/>
                </c:manualLayout>
              </c:layout>
              <c:tx>
                <c:strRef>
                  <c:f>'Data for graphs'!$Q$26</c:f>
                  <c:strCache>
                    <c:ptCount val="1"/>
                    <c:pt idx="0">
                      <c:v>-6.5%</c:v>
                    </c:pt>
                  </c:strCache>
                </c:strRef>
              </c:tx>
              <c:dLblPos val="outEnd"/>
              <c:showLegendKey val="0"/>
              <c:showVal val="1"/>
              <c:showCatName val="0"/>
              <c:showSerName val="0"/>
              <c:showPercent val="0"/>
              <c:showBubbleSize val="0"/>
            </c:dLbl>
            <c:dLbl>
              <c:idx val="15"/>
              <c:layout>
                <c:manualLayout>
                  <c:x val="-8.1928539389168314E-3"/>
                  <c:y val="5.8766075207553316E-2"/>
                </c:manualLayout>
              </c:layout>
              <c:tx>
                <c:strRef>
                  <c:f>'Data for graphs'!$R$26</c:f>
                  <c:strCache>
                    <c:ptCount val="1"/>
                    <c:pt idx="0">
                      <c:v>-9.6%</c:v>
                    </c:pt>
                  </c:strCache>
                </c:strRef>
              </c:tx>
              <c:dLblPos val="outEnd"/>
              <c:showLegendKey val="0"/>
              <c:showVal val="1"/>
              <c:showCatName val="0"/>
              <c:showSerName val="0"/>
              <c:showPercent val="0"/>
              <c:showBubbleSize val="0"/>
            </c:dLbl>
            <c:dLbl>
              <c:idx val="16"/>
              <c:tx>
                <c:rich>
                  <a:bodyPr/>
                  <a:lstStyle/>
                  <a:p>
                    <a:r>
                      <a:rPr sz="1200" b="0">
                        <a:solidFill>
                          <a:schemeClr val="tx2"/>
                        </a:solidFill>
                      </a:rPr>
                      <a:t>Wellington Electricity : -$69.6m</a:t>
                    </a:r>
                    <a:endParaRPr/>
                  </a:p>
                </c:rich>
              </c:tx>
              <c:dLblPos val="outEnd"/>
              <c:showLegendKey val="0"/>
              <c:showVal val="1"/>
              <c:showCatName val="0"/>
              <c:showSerName val="0"/>
              <c:showPercent val="0"/>
              <c:showBubbleSize val="0"/>
            </c:dLbl>
            <c:txPr>
              <a:bodyPr/>
              <a:lstStyle/>
              <a:p>
                <a:pPr>
                  <a:defRPr sz="1200" b="0">
                    <a:solidFill>
                      <a:schemeClr val="tx2"/>
                    </a:solidFill>
                  </a:defRPr>
                </a:pPr>
                <a:endParaRPr lang="en-US"/>
              </a:p>
            </c:txPr>
            <c:dLblPos val="outEnd"/>
            <c:showLegendKey val="0"/>
            <c:showVal val="1"/>
            <c:showCatName val="0"/>
            <c:showSerName val="0"/>
            <c:showPercent val="0"/>
            <c:showBubbleSize val="0"/>
            <c:showLeaderLines val="0"/>
          </c:dLbls>
          <c:cat>
            <c:strRef>
              <c:f>'Data for graphs'!$D$21:$S$21</c:f>
              <c:strCache>
                <c:ptCount val="16"/>
                <c:pt idx="0">
                  <c:v>Alpine Energy </c:v>
                </c:pt>
                <c:pt idx="1">
                  <c:v>Top Energy </c:v>
                </c:pt>
                <c:pt idx="2">
                  <c:v>Centralines </c:v>
                </c:pt>
                <c:pt idx="3">
                  <c:v>Electricity Invercargill</c:v>
                </c:pt>
                <c:pt idx="4">
                  <c:v>Eastland </c:v>
                </c:pt>
                <c:pt idx="5">
                  <c:v>Electricity Ashburton</c:v>
                </c:pt>
                <c:pt idx="6">
                  <c:v>Powerco </c:v>
                </c:pt>
                <c:pt idx="7">
                  <c:v>Horizon Energy </c:v>
                </c:pt>
                <c:pt idx="8">
                  <c:v>Nelson Electricity </c:v>
                </c:pt>
                <c:pt idx="9">
                  <c:v>Unison </c:v>
                </c:pt>
                <c:pt idx="10">
                  <c:v>Vector </c:v>
                </c:pt>
                <c:pt idx="11">
                  <c:v>Aurora Energy</c:v>
                </c:pt>
                <c:pt idx="12">
                  <c:v>The Lines Company</c:v>
                </c:pt>
                <c:pt idx="13">
                  <c:v>Wellington Electricity </c:v>
                </c:pt>
                <c:pt idx="14">
                  <c:v>OtagoNet </c:v>
                </c:pt>
                <c:pt idx="15">
                  <c:v>Network Tasman </c:v>
                </c:pt>
              </c:strCache>
            </c:strRef>
          </c:cat>
          <c:val>
            <c:numRef>
              <c:f>('Data for graphs'!$D$22:$L$22,'Data for graphs'!$M$22:$S$22)</c:f>
              <c:numCache>
                <c:formatCode>_(* #,##0.0%_);_(* \(#,##0.0%\);_(* "–"??_);_(* @_)</c:formatCode>
                <c:ptCount val="16"/>
                <c:pt idx="0">
                  <c:v>0.18054434668922359</c:v>
                </c:pt>
                <c:pt idx="1">
                  <c:v>0.16740148686583867</c:v>
                </c:pt>
                <c:pt idx="2">
                  <c:v>0.12998815509755812</c:v>
                </c:pt>
                <c:pt idx="3">
                  <c:v>0.12376009237476837</c:v>
                </c:pt>
                <c:pt idx="4">
                  <c:v>0.12293537947219324</c:v>
                </c:pt>
                <c:pt idx="5">
                  <c:v>0.11692894645042773</c:v>
                </c:pt>
                <c:pt idx="6">
                  <c:v>3.113736523046029E-2</c:v>
                </c:pt>
                <c:pt idx="7">
                  <c:v>2.4637042911728413E-2</c:v>
                </c:pt>
                <c:pt idx="8">
                  <c:v>-2.2417393581979472E-2</c:v>
                </c:pt>
                <c:pt idx="9">
                  <c:v>-2.5833697041274584E-2</c:v>
                </c:pt>
                <c:pt idx="10">
                  <c:v>-4.9971971656546876E-2</c:v>
                </c:pt>
                <c:pt idx="11">
                  <c:v>-5.805572785372326E-2</c:v>
                </c:pt>
                <c:pt idx="12">
                  <c:v>-5.8113464525136438E-2</c:v>
                </c:pt>
                <c:pt idx="13">
                  <c:v>-6.519487182072925E-2</c:v>
                </c:pt>
                <c:pt idx="14">
                  <c:v>-9.589263145419491E-2</c:v>
                </c:pt>
                <c:pt idx="15">
                  <c:v>-0.1079947926353354</c:v>
                </c:pt>
              </c:numCache>
            </c:numRef>
          </c:val>
        </c:ser>
        <c:dLbls>
          <c:dLblPos val="outEnd"/>
          <c:showLegendKey val="0"/>
          <c:showVal val="1"/>
          <c:showCatName val="0"/>
          <c:showSerName val="0"/>
          <c:showPercent val="0"/>
          <c:showBubbleSize val="0"/>
        </c:dLbls>
        <c:gapWidth val="50"/>
        <c:axId val="38298752"/>
        <c:axId val="38304768"/>
      </c:barChart>
      <c:catAx>
        <c:axId val="38298752"/>
        <c:scaling>
          <c:orientation val="maxMin"/>
        </c:scaling>
        <c:delete val="0"/>
        <c:axPos val="l"/>
        <c:numFmt formatCode="General" sourceLinked="1"/>
        <c:majorTickMark val="out"/>
        <c:minorTickMark val="none"/>
        <c:tickLblPos val="low"/>
        <c:spPr>
          <a:ln>
            <a:solidFill>
              <a:schemeClr val="accent5"/>
            </a:solidFill>
          </a:ln>
        </c:spPr>
        <c:txPr>
          <a:bodyPr/>
          <a:lstStyle/>
          <a:p>
            <a:pPr>
              <a:defRPr sz="1200">
                <a:solidFill>
                  <a:schemeClr val="tx2"/>
                </a:solidFill>
              </a:defRPr>
            </a:pPr>
            <a:endParaRPr lang="en-US"/>
          </a:p>
        </c:txPr>
        <c:crossAx val="38304768"/>
        <c:crosses val="autoZero"/>
        <c:auto val="1"/>
        <c:lblAlgn val="ctr"/>
        <c:lblOffset val="100"/>
        <c:noMultiLvlLbl val="0"/>
      </c:catAx>
      <c:valAx>
        <c:axId val="38304768"/>
        <c:scaling>
          <c:orientation val="minMax"/>
          <c:max val="0.5"/>
          <c:min val="-0.30000000000000004"/>
        </c:scaling>
        <c:delete val="1"/>
        <c:axPos val="t"/>
        <c:majorGridlines>
          <c:spPr>
            <a:ln>
              <a:noFill/>
            </a:ln>
          </c:spPr>
        </c:majorGridlines>
        <c:numFmt formatCode="_(* #,##0.0%_);_(* \(#,##0.0%\);_(* &quot;–&quot;??_);_(* @_)" sourceLinked="1"/>
        <c:majorTickMark val="none"/>
        <c:minorTickMark val="none"/>
        <c:tickLblPos val="none"/>
        <c:crossAx val="38298752"/>
        <c:crosses val="autoZero"/>
        <c:crossBetween val="between"/>
      </c:valAx>
      <c:spPr>
        <a:noFill/>
      </c:spPr>
    </c:plotArea>
    <c:plotVisOnly val="1"/>
    <c:dispBlanksAs val="gap"/>
    <c:showDLblsOverMax val="0"/>
  </c:chart>
  <c:spPr>
    <a:noFill/>
  </c:spPr>
  <c:txPr>
    <a:bodyPr/>
    <a:lstStyle/>
    <a:p>
      <a:pPr>
        <a:defRPr sz="1100" b="1">
          <a:solidFill>
            <a:schemeClr val="accent5"/>
          </a:solidFill>
        </a:defRPr>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N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6933306413621372E-2"/>
          <c:y val="1.6771450706441194E-2"/>
          <c:w val="0.95485736590618475"/>
          <c:h val="0.96019335745646794"/>
        </c:manualLayout>
      </c:layout>
      <c:barChart>
        <c:barDir val="bar"/>
        <c:grouping val="clustered"/>
        <c:varyColors val="0"/>
        <c:ser>
          <c:idx val="0"/>
          <c:order val="0"/>
          <c:spPr>
            <a:solidFill>
              <a:schemeClr val="accent2"/>
            </a:solidFill>
            <a:ln>
              <a:noFill/>
            </a:ln>
          </c:spPr>
          <c:invertIfNegative val="0"/>
          <c:dPt>
            <c:idx val="8"/>
            <c:invertIfNegative val="0"/>
            <c:bubble3D val="0"/>
            <c:spPr>
              <a:solidFill>
                <a:schemeClr val="tx1">
                  <a:lumMod val="50000"/>
                </a:schemeClr>
              </a:solidFill>
              <a:ln>
                <a:noFill/>
              </a:ln>
            </c:spPr>
          </c:dPt>
          <c:dPt>
            <c:idx val="9"/>
            <c:invertIfNegative val="0"/>
            <c:bubble3D val="0"/>
            <c:spPr>
              <a:solidFill>
                <a:schemeClr val="tx1">
                  <a:lumMod val="50000"/>
                </a:schemeClr>
              </a:solidFill>
              <a:ln>
                <a:noFill/>
              </a:ln>
            </c:spPr>
          </c:dPt>
          <c:dPt>
            <c:idx val="10"/>
            <c:invertIfNegative val="0"/>
            <c:bubble3D val="0"/>
            <c:spPr>
              <a:solidFill>
                <a:schemeClr val="tx1">
                  <a:lumMod val="50000"/>
                </a:schemeClr>
              </a:solidFill>
              <a:ln>
                <a:noFill/>
              </a:ln>
            </c:spPr>
          </c:dPt>
          <c:dPt>
            <c:idx val="11"/>
            <c:invertIfNegative val="0"/>
            <c:bubble3D val="0"/>
            <c:spPr>
              <a:solidFill>
                <a:schemeClr val="tx1">
                  <a:lumMod val="50000"/>
                </a:schemeClr>
              </a:solidFill>
              <a:ln>
                <a:noFill/>
              </a:ln>
            </c:spPr>
          </c:dPt>
          <c:dPt>
            <c:idx val="12"/>
            <c:invertIfNegative val="0"/>
            <c:bubble3D val="0"/>
            <c:spPr>
              <a:solidFill>
                <a:schemeClr val="tx1">
                  <a:lumMod val="50000"/>
                </a:schemeClr>
              </a:solidFill>
              <a:ln>
                <a:noFill/>
              </a:ln>
            </c:spPr>
          </c:dPt>
          <c:dPt>
            <c:idx val="13"/>
            <c:invertIfNegative val="0"/>
            <c:bubble3D val="0"/>
            <c:spPr>
              <a:solidFill>
                <a:schemeClr val="tx1">
                  <a:lumMod val="50000"/>
                </a:schemeClr>
              </a:solidFill>
              <a:ln>
                <a:noFill/>
              </a:ln>
            </c:spPr>
          </c:dPt>
          <c:dPt>
            <c:idx val="14"/>
            <c:invertIfNegative val="0"/>
            <c:bubble3D val="0"/>
            <c:spPr>
              <a:solidFill>
                <a:schemeClr val="tx1">
                  <a:lumMod val="50000"/>
                </a:schemeClr>
              </a:solidFill>
              <a:ln>
                <a:noFill/>
              </a:ln>
            </c:spPr>
          </c:dPt>
          <c:dPt>
            <c:idx val="15"/>
            <c:invertIfNegative val="0"/>
            <c:bubble3D val="0"/>
            <c:spPr>
              <a:solidFill>
                <a:schemeClr val="tx1">
                  <a:lumMod val="50000"/>
                </a:schemeClr>
              </a:solidFill>
              <a:ln>
                <a:noFill/>
              </a:ln>
            </c:spPr>
          </c:dPt>
          <c:dLbls>
            <c:dLbl>
              <c:idx val="0"/>
              <c:layout/>
              <c:tx>
                <c:strRef>
                  <c:f>'Data for graphs'!$D$17</c:f>
                  <c:strCache>
                    <c:ptCount val="1"/>
                    <c:pt idx="0">
                      <c:v>+33.9%</c:v>
                    </c:pt>
                  </c:strCache>
                </c:strRef>
              </c:tx>
              <c:dLblPos val="outEnd"/>
              <c:showLegendKey val="0"/>
              <c:showVal val="1"/>
              <c:showCatName val="0"/>
              <c:showSerName val="0"/>
              <c:showPercent val="0"/>
              <c:showBubbleSize val="0"/>
            </c:dLbl>
            <c:dLbl>
              <c:idx val="1"/>
              <c:layout/>
              <c:tx>
                <c:strRef>
                  <c:f>'Data for graphs'!$E$17</c:f>
                  <c:strCache>
                    <c:ptCount val="1"/>
                    <c:pt idx="0">
                      <c:v>+23.0%</c:v>
                    </c:pt>
                  </c:strCache>
                </c:strRef>
              </c:tx>
              <c:dLblPos val="outEnd"/>
              <c:showLegendKey val="0"/>
              <c:showVal val="1"/>
              <c:showCatName val="0"/>
              <c:showSerName val="0"/>
              <c:showPercent val="0"/>
              <c:showBubbleSize val="0"/>
            </c:dLbl>
            <c:dLbl>
              <c:idx val="2"/>
              <c:layout/>
              <c:tx>
                <c:strRef>
                  <c:f>'Data for graphs'!$F$17</c:f>
                  <c:strCache>
                    <c:ptCount val="1"/>
                    <c:pt idx="0">
                      <c:v>+19.3%</c:v>
                    </c:pt>
                  </c:strCache>
                </c:strRef>
              </c:tx>
              <c:dLblPos val="outEnd"/>
              <c:showLegendKey val="0"/>
              <c:showVal val="1"/>
              <c:showCatName val="0"/>
              <c:showSerName val="0"/>
              <c:showPercent val="0"/>
              <c:showBubbleSize val="0"/>
            </c:dLbl>
            <c:dLbl>
              <c:idx val="3"/>
              <c:layout/>
              <c:tx>
                <c:strRef>
                  <c:f>'Data for graphs'!$G$17</c:f>
                  <c:strCache>
                    <c:ptCount val="1"/>
                    <c:pt idx="0">
                      <c:v>+12.1%</c:v>
                    </c:pt>
                  </c:strCache>
                </c:strRef>
              </c:tx>
              <c:dLblPos val="outEnd"/>
              <c:showLegendKey val="0"/>
              <c:showVal val="1"/>
              <c:showCatName val="0"/>
              <c:showSerName val="0"/>
              <c:showPercent val="0"/>
              <c:showBubbleSize val="0"/>
            </c:dLbl>
            <c:dLbl>
              <c:idx val="4"/>
              <c:layout/>
              <c:tx>
                <c:strRef>
                  <c:f>'Data for graphs'!$H$17</c:f>
                  <c:strCache>
                    <c:ptCount val="1"/>
                    <c:pt idx="0">
                      <c:v>+7.6%</c:v>
                    </c:pt>
                  </c:strCache>
                </c:strRef>
              </c:tx>
              <c:dLblPos val="outEnd"/>
              <c:showLegendKey val="0"/>
              <c:showVal val="1"/>
              <c:showCatName val="0"/>
              <c:showSerName val="0"/>
              <c:showPercent val="0"/>
              <c:showBubbleSize val="0"/>
            </c:dLbl>
            <c:dLbl>
              <c:idx val="5"/>
              <c:layout/>
              <c:tx>
                <c:strRef>
                  <c:f>'Data for graphs'!$I$17</c:f>
                  <c:strCache>
                    <c:ptCount val="1"/>
                    <c:pt idx="0">
                      <c:v>+6.2%</c:v>
                    </c:pt>
                  </c:strCache>
                </c:strRef>
              </c:tx>
              <c:dLblPos val="outEnd"/>
              <c:showLegendKey val="0"/>
              <c:showVal val="1"/>
              <c:showCatName val="0"/>
              <c:showSerName val="0"/>
              <c:showPercent val="0"/>
              <c:showBubbleSize val="0"/>
            </c:dLbl>
            <c:dLbl>
              <c:idx val="6"/>
              <c:layout/>
              <c:tx>
                <c:strRef>
                  <c:f>'Data for graphs'!$J$17</c:f>
                  <c:strCache>
                    <c:ptCount val="1"/>
                    <c:pt idx="0">
                      <c:v>+5.7%</c:v>
                    </c:pt>
                  </c:strCache>
                </c:strRef>
              </c:tx>
              <c:dLblPos val="outEnd"/>
              <c:showLegendKey val="0"/>
              <c:showVal val="1"/>
              <c:showCatName val="0"/>
              <c:showSerName val="0"/>
              <c:showPercent val="0"/>
              <c:showBubbleSize val="0"/>
            </c:dLbl>
            <c:dLbl>
              <c:idx val="7"/>
              <c:layout/>
              <c:tx>
                <c:strRef>
                  <c:f>'Data for graphs'!$K$17</c:f>
                  <c:strCache>
                    <c:ptCount val="1"/>
                    <c:pt idx="0">
                      <c:v>+0.6%</c:v>
                    </c:pt>
                  </c:strCache>
                </c:strRef>
              </c:tx>
              <c:dLblPos val="outEnd"/>
              <c:showLegendKey val="0"/>
              <c:showVal val="1"/>
              <c:showCatName val="0"/>
              <c:showSerName val="0"/>
              <c:showPercent val="0"/>
              <c:showBubbleSize val="0"/>
            </c:dLbl>
            <c:dLbl>
              <c:idx val="8"/>
              <c:layout/>
              <c:tx>
                <c:strRef>
                  <c:f>'Data for graphs'!$L$17</c:f>
                  <c:strCache>
                    <c:ptCount val="1"/>
                    <c:pt idx="0">
                      <c:v>-0.6%</c:v>
                    </c:pt>
                  </c:strCache>
                </c:strRef>
              </c:tx>
              <c:dLblPos val="outEnd"/>
              <c:showLegendKey val="0"/>
              <c:showVal val="1"/>
              <c:showCatName val="0"/>
              <c:showSerName val="0"/>
              <c:showPercent val="0"/>
              <c:showBubbleSize val="0"/>
            </c:dLbl>
            <c:dLbl>
              <c:idx val="9"/>
              <c:delete val="1"/>
            </c:dLbl>
            <c:dLbl>
              <c:idx val="10"/>
              <c:layout>
                <c:manualLayout>
                  <c:x val="-4.9239853619630791E-2"/>
                  <c:y val="5.8766571509114005E-2"/>
                </c:manualLayout>
              </c:layout>
              <c:tx>
                <c:strRef>
                  <c:f>'Data for graphs'!$M$17</c:f>
                  <c:strCache>
                    <c:ptCount val="1"/>
                    <c:pt idx="0">
                      <c:v>-1.1%</c:v>
                    </c:pt>
                  </c:strCache>
                </c:strRef>
              </c:tx>
              <c:dLblPos val="outEnd"/>
              <c:showLegendKey val="0"/>
              <c:showVal val="1"/>
              <c:showCatName val="0"/>
              <c:showSerName val="0"/>
              <c:showPercent val="0"/>
              <c:showBubbleSize val="0"/>
            </c:dLbl>
            <c:dLbl>
              <c:idx val="11"/>
              <c:layout>
                <c:manualLayout>
                  <c:x val="-6.8345956119498291E-3"/>
                  <c:y val="5.8765744339846132E-2"/>
                </c:manualLayout>
              </c:layout>
              <c:tx>
                <c:strRef>
                  <c:f>'Data for graphs'!$N$17</c:f>
                  <c:strCache>
                    <c:ptCount val="1"/>
                    <c:pt idx="0">
                      <c:v>-5.8%</c:v>
                    </c:pt>
                  </c:strCache>
                </c:strRef>
              </c:tx>
              <c:dLblPos val="outEnd"/>
              <c:showLegendKey val="0"/>
              <c:showVal val="1"/>
              <c:showCatName val="0"/>
              <c:showSerName val="0"/>
              <c:showPercent val="0"/>
              <c:showBubbleSize val="0"/>
            </c:dLbl>
            <c:dLbl>
              <c:idx val="12"/>
              <c:layout>
                <c:manualLayout>
                  <c:x val="-2.0515959346829524E-2"/>
                  <c:y val="5.8766075207553232E-2"/>
                </c:manualLayout>
              </c:layout>
              <c:tx>
                <c:strRef>
                  <c:f>'Data for graphs'!$O$17</c:f>
                  <c:strCache>
                    <c:ptCount val="1"/>
                    <c:pt idx="0">
                      <c:v>-6.5%</c:v>
                    </c:pt>
                  </c:strCache>
                </c:strRef>
              </c:tx>
              <c:dLblPos val="outEnd"/>
              <c:showLegendKey val="0"/>
              <c:showVal val="1"/>
              <c:showCatName val="0"/>
              <c:showSerName val="0"/>
              <c:showPercent val="0"/>
              <c:showBubbleSize val="0"/>
            </c:dLbl>
            <c:dLbl>
              <c:idx val="13"/>
              <c:layout>
                <c:manualLayout>
                  <c:x val="-4.6512887996094453E-2"/>
                  <c:y val="5.8764255435163823E-2"/>
                </c:manualLayout>
              </c:layout>
              <c:tx>
                <c:strRef>
                  <c:f>'Data for graphs'!$P$17</c:f>
                  <c:strCache>
                    <c:ptCount val="1"/>
                    <c:pt idx="0">
                      <c:v>-8.6%</c:v>
                    </c:pt>
                  </c:strCache>
                </c:strRef>
              </c:tx>
              <c:dLblPos val="outEnd"/>
              <c:showLegendKey val="0"/>
              <c:showVal val="1"/>
              <c:showCatName val="0"/>
              <c:showSerName val="0"/>
              <c:showPercent val="0"/>
              <c:showBubbleSize val="0"/>
            </c:dLbl>
            <c:dLbl>
              <c:idx val="14"/>
              <c:layout>
                <c:manualLayout>
                  <c:x val="-6.8392276294024093E-3"/>
                  <c:y val="5.6658447912820327E-2"/>
                </c:manualLayout>
              </c:layout>
              <c:tx>
                <c:strRef>
                  <c:f>'Data for graphs'!$Q$17</c:f>
                  <c:strCache>
                    <c:ptCount val="1"/>
                    <c:pt idx="0">
                      <c:v>-13.2%</c:v>
                    </c:pt>
                  </c:strCache>
                </c:strRef>
              </c:tx>
              <c:dLblPos val="outEnd"/>
              <c:showLegendKey val="0"/>
              <c:showVal val="1"/>
              <c:showCatName val="0"/>
              <c:showSerName val="0"/>
              <c:showPercent val="0"/>
              <c:showBubbleSize val="0"/>
            </c:dLbl>
            <c:dLbl>
              <c:idx val="15"/>
              <c:layout>
                <c:manualLayout>
                  <c:x val="-4.4450542749115744E-2"/>
                  <c:y val="6.0865393616025464E-2"/>
                </c:manualLayout>
              </c:layout>
              <c:tx>
                <c:strRef>
                  <c:f>'Data for graphs'!$R$17</c:f>
                  <c:strCache>
                    <c:ptCount val="1"/>
                    <c:pt idx="0">
                      <c:v>-13.4%</c:v>
                    </c:pt>
                  </c:strCache>
                </c:strRef>
              </c:tx>
              <c:dLblPos val="outEnd"/>
              <c:showLegendKey val="0"/>
              <c:showVal val="1"/>
              <c:showCatName val="0"/>
              <c:showSerName val="0"/>
              <c:showPercent val="0"/>
              <c:showBubbleSize val="0"/>
            </c:dLbl>
            <c:dLbl>
              <c:idx val="16"/>
              <c:tx>
                <c:rich>
                  <a:bodyPr/>
                  <a:lstStyle/>
                  <a:p>
                    <a:r>
                      <a:rPr sz="1000" b="0">
                        <a:solidFill>
                          <a:schemeClr val="accent5"/>
                        </a:solidFill>
                      </a:rPr>
                      <a:t>Wellington Electricity : -$69.6m</a:t>
                    </a:r>
                    <a:endParaRPr/>
                  </a:p>
                </c:rich>
              </c:tx>
              <c:dLblPos val="outEnd"/>
              <c:showLegendKey val="0"/>
              <c:showVal val="1"/>
              <c:showCatName val="0"/>
              <c:showSerName val="0"/>
              <c:showPercent val="0"/>
              <c:showBubbleSize val="0"/>
            </c:dLbl>
            <c:dLblPos val="outEnd"/>
            <c:showLegendKey val="0"/>
            <c:showVal val="1"/>
            <c:showCatName val="0"/>
            <c:showSerName val="0"/>
            <c:showPercent val="0"/>
            <c:showBubbleSize val="0"/>
            <c:showLeaderLines val="0"/>
          </c:dLbls>
          <c:cat>
            <c:strRef>
              <c:f>('Data for graphs'!$D$9:$L$9,'Data for graphs'!$M$9:$S$9)</c:f>
              <c:strCache>
                <c:ptCount val="16"/>
                <c:pt idx="0">
                  <c:v>Alpine Energy </c:v>
                </c:pt>
                <c:pt idx="1">
                  <c:v>Top Energy </c:v>
                </c:pt>
                <c:pt idx="2">
                  <c:v>Centralines </c:v>
                </c:pt>
                <c:pt idx="3">
                  <c:v>Eastland </c:v>
                </c:pt>
                <c:pt idx="4">
                  <c:v>Electricity Ashburton</c:v>
                </c:pt>
                <c:pt idx="5">
                  <c:v>Electricity Invercargill</c:v>
                </c:pt>
                <c:pt idx="6">
                  <c:v>Horizon Energy </c:v>
                </c:pt>
                <c:pt idx="7">
                  <c:v>Powerco </c:v>
                </c:pt>
                <c:pt idx="8">
                  <c:v>Unison </c:v>
                </c:pt>
                <c:pt idx="9">
                  <c:v>Vector </c:v>
                </c:pt>
                <c:pt idx="10">
                  <c:v>The Lines Company</c:v>
                </c:pt>
                <c:pt idx="11">
                  <c:v>Aurora Energy</c:v>
                </c:pt>
                <c:pt idx="12">
                  <c:v>Nelson Electricity </c:v>
                </c:pt>
                <c:pt idx="13">
                  <c:v>Wellington Electricity </c:v>
                </c:pt>
                <c:pt idx="14">
                  <c:v>OtagoNet </c:v>
                </c:pt>
                <c:pt idx="15">
                  <c:v>Network Tasman </c:v>
                </c:pt>
              </c:strCache>
            </c:strRef>
          </c:cat>
          <c:val>
            <c:numRef>
              <c:f>('Data for graphs'!$D$11:$L$11,'Data for graphs'!$M$11:$S$11)</c:f>
              <c:numCache>
                <c:formatCode>_(* #,##0.0%_);_(* \(#,##0.0%\);_(* "–"??_);_(* @_)</c:formatCode>
                <c:ptCount val="16"/>
                <c:pt idx="0">
                  <c:v>0.33941635841647644</c:v>
                </c:pt>
                <c:pt idx="1">
                  <c:v>0.23011132720499106</c:v>
                </c:pt>
                <c:pt idx="2">
                  <c:v>0.19314994583991352</c:v>
                </c:pt>
                <c:pt idx="3">
                  <c:v>0.12113853977435629</c:v>
                </c:pt>
                <c:pt idx="4">
                  <c:v>7.5632685998027416E-2</c:v>
                </c:pt>
                <c:pt idx="5">
                  <c:v>6.2079966293260291E-2</c:v>
                </c:pt>
                <c:pt idx="6">
                  <c:v>5.7489633455565681E-2</c:v>
                </c:pt>
                <c:pt idx="7">
                  <c:v>6.4277525800724433E-3</c:v>
                </c:pt>
                <c:pt idx="8">
                  <c:v>-6.0700248638434484E-3</c:v>
                </c:pt>
                <c:pt idx="9">
                  <c:v>-1.0542597659914388E-2</c:v>
                </c:pt>
                <c:pt idx="10">
                  <c:v>-5.8113464525136438E-2</c:v>
                </c:pt>
                <c:pt idx="11">
                  <c:v>-6.480123350431688E-2</c:v>
                </c:pt>
                <c:pt idx="12">
                  <c:v>-8.5509174537535593E-2</c:v>
                </c:pt>
                <c:pt idx="13">
                  <c:v>-0.13185721601889688</c:v>
                </c:pt>
                <c:pt idx="14">
                  <c:v>-0.13363101870900285</c:v>
                </c:pt>
                <c:pt idx="15">
                  <c:v>-0.18092820669726295</c:v>
                </c:pt>
              </c:numCache>
            </c:numRef>
          </c:val>
        </c:ser>
        <c:dLbls>
          <c:dLblPos val="outEnd"/>
          <c:showLegendKey val="0"/>
          <c:showVal val="1"/>
          <c:showCatName val="0"/>
          <c:showSerName val="0"/>
          <c:showPercent val="0"/>
          <c:showBubbleSize val="0"/>
        </c:dLbls>
        <c:gapWidth val="50"/>
        <c:axId val="38437632"/>
        <c:axId val="38447744"/>
      </c:barChart>
      <c:catAx>
        <c:axId val="38437632"/>
        <c:scaling>
          <c:orientation val="maxMin"/>
        </c:scaling>
        <c:delete val="0"/>
        <c:axPos val="l"/>
        <c:numFmt formatCode="General" sourceLinked="1"/>
        <c:majorTickMark val="out"/>
        <c:minorTickMark val="none"/>
        <c:tickLblPos val="low"/>
        <c:txPr>
          <a:bodyPr/>
          <a:lstStyle/>
          <a:p>
            <a:pPr>
              <a:defRPr b="1"/>
            </a:pPr>
            <a:endParaRPr lang="en-US"/>
          </a:p>
        </c:txPr>
        <c:crossAx val="38447744"/>
        <c:crosses val="autoZero"/>
        <c:auto val="1"/>
        <c:lblAlgn val="ctr"/>
        <c:lblOffset val="100"/>
        <c:noMultiLvlLbl val="0"/>
      </c:catAx>
      <c:valAx>
        <c:axId val="38447744"/>
        <c:scaling>
          <c:orientation val="minMax"/>
          <c:max val="0.5"/>
          <c:min val="-0.30000000000000004"/>
        </c:scaling>
        <c:delete val="1"/>
        <c:axPos val="t"/>
        <c:majorGridlines>
          <c:spPr>
            <a:ln>
              <a:noFill/>
            </a:ln>
          </c:spPr>
        </c:majorGridlines>
        <c:numFmt formatCode="_(* #,##0.0%_);_(* \(#,##0.0%\);_(* &quot;–&quot;??_);_(* @_)" sourceLinked="1"/>
        <c:majorTickMark val="none"/>
        <c:minorTickMark val="none"/>
        <c:tickLblPos val="none"/>
        <c:crossAx val="38437632"/>
        <c:crosses val="autoZero"/>
        <c:crossBetween val="between"/>
      </c:valAx>
      <c:spPr>
        <a:noFill/>
        <a:ln w="25400">
          <a:noFill/>
        </a:ln>
      </c:spPr>
    </c:plotArea>
    <c:plotVisOnly val="1"/>
    <c:dispBlanksAs val="gap"/>
    <c:showDLblsOverMax val="0"/>
  </c:chart>
  <c:spPr>
    <a:noFill/>
  </c:spPr>
  <c:txPr>
    <a:bodyPr/>
    <a:lstStyle/>
    <a:p>
      <a:pPr>
        <a:defRPr sz="1200">
          <a:solidFill>
            <a:schemeClr val="tx2"/>
          </a:solidFill>
        </a:defRPr>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N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6933306413621372E-2"/>
          <c:y val="1.6771450706441194E-2"/>
          <c:w val="0.95485736590618475"/>
          <c:h val="0.96019335745646794"/>
        </c:manualLayout>
      </c:layout>
      <c:barChart>
        <c:barDir val="bar"/>
        <c:grouping val="clustered"/>
        <c:varyColors val="0"/>
        <c:ser>
          <c:idx val="0"/>
          <c:order val="0"/>
          <c:spPr>
            <a:solidFill>
              <a:schemeClr val="tx1">
                <a:lumMod val="50000"/>
              </a:schemeClr>
            </a:solidFill>
            <a:ln>
              <a:noFill/>
            </a:ln>
          </c:spPr>
          <c:invertIfNegative val="0"/>
          <c:dPt>
            <c:idx val="0"/>
            <c:invertIfNegative val="0"/>
            <c:bubble3D val="0"/>
            <c:spPr>
              <a:solidFill>
                <a:schemeClr val="accent2"/>
              </a:solidFill>
              <a:ln>
                <a:noFill/>
              </a:ln>
            </c:spPr>
          </c:dPt>
          <c:dPt>
            <c:idx val="1"/>
            <c:invertIfNegative val="0"/>
            <c:bubble3D val="0"/>
            <c:spPr>
              <a:solidFill>
                <a:schemeClr val="accent2"/>
              </a:solidFill>
              <a:ln>
                <a:noFill/>
              </a:ln>
            </c:spPr>
          </c:dPt>
          <c:dPt>
            <c:idx val="2"/>
            <c:invertIfNegative val="0"/>
            <c:bubble3D val="0"/>
            <c:spPr>
              <a:solidFill>
                <a:schemeClr val="accent2"/>
              </a:solidFill>
              <a:ln>
                <a:noFill/>
              </a:ln>
            </c:spPr>
          </c:dPt>
          <c:dPt>
            <c:idx val="3"/>
            <c:invertIfNegative val="0"/>
            <c:bubble3D val="0"/>
            <c:spPr>
              <a:solidFill>
                <a:schemeClr val="accent2"/>
              </a:solidFill>
              <a:ln>
                <a:noFill/>
              </a:ln>
            </c:spPr>
          </c:dPt>
          <c:dPt>
            <c:idx val="4"/>
            <c:invertIfNegative val="0"/>
            <c:bubble3D val="0"/>
            <c:spPr>
              <a:solidFill>
                <a:schemeClr val="accent2"/>
              </a:solidFill>
              <a:ln>
                <a:noFill/>
              </a:ln>
            </c:spPr>
          </c:dPt>
          <c:dPt>
            <c:idx val="5"/>
            <c:invertIfNegative val="0"/>
            <c:bubble3D val="0"/>
            <c:spPr>
              <a:solidFill>
                <a:schemeClr val="accent2"/>
              </a:solidFill>
              <a:ln>
                <a:noFill/>
              </a:ln>
            </c:spPr>
          </c:dPt>
          <c:dPt>
            <c:idx val="6"/>
            <c:invertIfNegative val="0"/>
            <c:bubble3D val="0"/>
            <c:spPr>
              <a:solidFill>
                <a:schemeClr val="accent2"/>
              </a:solidFill>
              <a:ln>
                <a:noFill/>
              </a:ln>
            </c:spPr>
          </c:dPt>
          <c:dPt>
            <c:idx val="7"/>
            <c:invertIfNegative val="0"/>
            <c:bubble3D val="0"/>
            <c:spPr>
              <a:solidFill>
                <a:schemeClr val="accent2"/>
              </a:solidFill>
              <a:ln>
                <a:noFill/>
              </a:ln>
            </c:spPr>
          </c:dPt>
          <c:dPt>
            <c:idx val="8"/>
            <c:invertIfNegative val="0"/>
            <c:bubble3D val="0"/>
          </c:dPt>
          <c:dPt>
            <c:idx val="9"/>
            <c:invertIfNegative val="0"/>
            <c:bubble3D val="0"/>
          </c:dPt>
          <c:dPt>
            <c:idx val="10"/>
            <c:invertIfNegative val="0"/>
            <c:bubble3D val="0"/>
          </c:dPt>
          <c:dPt>
            <c:idx val="11"/>
            <c:invertIfNegative val="0"/>
            <c:bubble3D val="0"/>
          </c:dPt>
          <c:dPt>
            <c:idx val="12"/>
            <c:invertIfNegative val="0"/>
            <c:bubble3D val="0"/>
          </c:dPt>
          <c:dPt>
            <c:idx val="13"/>
            <c:invertIfNegative val="0"/>
            <c:bubble3D val="0"/>
          </c:dPt>
          <c:dPt>
            <c:idx val="14"/>
            <c:invertIfNegative val="0"/>
            <c:bubble3D val="0"/>
          </c:dPt>
          <c:dPt>
            <c:idx val="15"/>
            <c:invertIfNegative val="0"/>
            <c:bubble3D val="0"/>
          </c:dPt>
          <c:dLbls>
            <c:dLbl>
              <c:idx val="8"/>
              <c:layout/>
              <c:tx>
                <c:rich>
                  <a:bodyPr/>
                  <a:lstStyle/>
                  <a:p>
                    <a:r>
                      <a:rPr lang="en-US" sz="1200">
                        <a:solidFill>
                          <a:schemeClr val="tx2"/>
                        </a:solidFill>
                      </a:rPr>
                      <a:t> </a:t>
                    </a:r>
                    <a:r>
                      <a:rPr lang="en-US" sz="1200" smtClean="0">
                        <a:solidFill>
                          <a:schemeClr val="tx2"/>
                        </a:solidFill>
                      </a:rPr>
                      <a:t>-0.6%</a:t>
                    </a:r>
                    <a:endParaRPr lang="en-US"/>
                  </a:p>
                </c:rich>
              </c:tx>
              <c:dLblPos val="outEnd"/>
              <c:showLegendKey val="0"/>
              <c:showVal val="1"/>
              <c:showCatName val="0"/>
              <c:showSerName val="0"/>
              <c:showPercent val="0"/>
              <c:showBubbleSize val="0"/>
            </c:dLbl>
            <c:dLbl>
              <c:idx val="9"/>
              <c:layout/>
              <c:tx>
                <c:rich>
                  <a:bodyPr/>
                  <a:lstStyle/>
                  <a:p>
                    <a:r>
                      <a:rPr lang="en-US" sz="1200">
                        <a:solidFill>
                          <a:schemeClr val="tx2"/>
                        </a:solidFill>
                      </a:rPr>
                      <a:t> </a:t>
                    </a:r>
                    <a:r>
                      <a:rPr lang="en-US" sz="1200" smtClean="0">
                        <a:solidFill>
                          <a:schemeClr val="tx2"/>
                        </a:solidFill>
                      </a:rPr>
                      <a:t>-1.1%</a:t>
                    </a:r>
                    <a:endParaRPr lang="en-US"/>
                  </a:p>
                </c:rich>
              </c:tx>
              <c:dLblPos val="outEnd"/>
              <c:showLegendKey val="0"/>
              <c:showVal val="1"/>
              <c:showCatName val="0"/>
              <c:showSerName val="0"/>
              <c:showPercent val="0"/>
              <c:showBubbleSize val="0"/>
            </c:dLbl>
            <c:dLbl>
              <c:idx val="10"/>
              <c:layout/>
              <c:tx>
                <c:rich>
                  <a:bodyPr/>
                  <a:lstStyle/>
                  <a:p>
                    <a:r>
                      <a:rPr lang="en-US" sz="1200" smtClean="0">
                        <a:solidFill>
                          <a:schemeClr val="tx2"/>
                        </a:solidFill>
                      </a:rPr>
                      <a:t>-5.8%</a:t>
                    </a:r>
                    <a:endParaRPr lang="en-US"/>
                  </a:p>
                </c:rich>
              </c:tx>
              <c:dLblPos val="outEnd"/>
              <c:showLegendKey val="0"/>
              <c:showVal val="1"/>
              <c:showCatName val="0"/>
              <c:showSerName val="0"/>
              <c:showPercent val="0"/>
              <c:showBubbleSize val="0"/>
            </c:dLbl>
            <c:dLbl>
              <c:idx val="11"/>
              <c:layout/>
              <c:tx>
                <c:rich>
                  <a:bodyPr/>
                  <a:lstStyle/>
                  <a:p>
                    <a:r>
                      <a:rPr lang="en-US" sz="1200">
                        <a:solidFill>
                          <a:schemeClr val="tx2"/>
                        </a:solidFill>
                      </a:rPr>
                      <a:t> </a:t>
                    </a:r>
                    <a:r>
                      <a:rPr lang="en-US" sz="1200" smtClean="0">
                        <a:solidFill>
                          <a:schemeClr val="tx2"/>
                        </a:solidFill>
                      </a:rPr>
                      <a:t>-6.5%</a:t>
                    </a:r>
                    <a:endParaRPr lang="en-US"/>
                  </a:p>
                </c:rich>
              </c:tx>
              <c:dLblPos val="outEnd"/>
              <c:showLegendKey val="0"/>
              <c:showVal val="1"/>
              <c:showCatName val="0"/>
              <c:showSerName val="0"/>
              <c:showPercent val="0"/>
              <c:showBubbleSize val="0"/>
            </c:dLbl>
            <c:dLbl>
              <c:idx val="12"/>
              <c:layout/>
              <c:tx>
                <c:rich>
                  <a:bodyPr/>
                  <a:lstStyle/>
                  <a:p>
                    <a:r>
                      <a:rPr lang="en-US" sz="1200">
                        <a:solidFill>
                          <a:schemeClr val="tx2"/>
                        </a:solidFill>
                      </a:rPr>
                      <a:t> </a:t>
                    </a:r>
                    <a:r>
                      <a:rPr lang="en-US" sz="1200" smtClean="0">
                        <a:solidFill>
                          <a:schemeClr val="tx2"/>
                        </a:solidFill>
                      </a:rPr>
                      <a:t>-8.6%</a:t>
                    </a:r>
                    <a:endParaRPr lang="en-US"/>
                  </a:p>
                </c:rich>
              </c:tx>
              <c:dLblPos val="outEnd"/>
              <c:showLegendKey val="0"/>
              <c:showVal val="1"/>
              <c:showCatName val="0"/>
              <c:showSerName val="0"/>
              <c:showPercent val="0"/>
              <c:showBubbleSize val="0"/>
            </c:dLbl>
            <c:dLbl>
              <c:idx val="13"/>
              <c:layout/>
              <c:tx>
                <c:rich>
                  <a:bodyPr/>
                  <a:lstStyle/>
                  <a:p>
                    <a:r>
                      <a:rPr lang="en-US" sz="1200">
                        <a:solidFill>
                          <a:schemeClr val="tx2"/>
                        </a:solidFill>
                      </a:rPr>
                      <a:t> </a:t>
                    </a:r>
                    <a:r>
                      <a:rPr lang="en-US" sz="1200" smtClean="0">
                        <a:solidFill>
                          <a:schemeClr val="tx2"/>
                        </a:solidFill>
                      </a:rPr>
                      <a:t>-13.2%</a:t>
                    </a:r>
                    <a:endParaRPr lang="en-US"/>
                  </a:p>
                </c:rich>
              </c:tx>
              <c:dLblPos val="outEnd"/>
              <c:showLegendKey val="0"/>
              <c:showVal val="1"/>
              <c:showCatName val="0"/>
              <c:showSerName val="0"/>
              <c:showPercent val="0"/>
              <c:showBubbleSize val="0"/>
            </c:dLbl>
            <c:dLbl>
              <c:idx val="14"/>
              <c:layout/>
              <c:tx>
                <c:rich>
                  <a:bodyPr/>
                  <a:lstStyle/>
                  <a:p>
                    <a:r>
                      <a:rPr lang="en-US" sz="1200">
                        <a:solidFill>
                          <a:schemeClr val="tx2"/>
                        </a:solidFill>
                      </a:rPr>
                      <a:t> </a:t>
                    </a:r>
                    <a:r>
                      <a:rPr lang="en-US" sz="1200" smtClean="0">
                        <a:solidFill>
                          <a:schemeClr val="tx2"/>
                        </a:solidFill>
                      </a:rPr>
                      <a:t>-13.4%</a:t>
                    </a:r>
                    <a:endParaRPr lang="en-US"/>
                  </a:p>
                </c:rich>
              </c:tx>
              <c:dLblPos val="outEnd"/>
              <c:showLegendKey val="0"/>
              <c:showVal val="1"/>
              <c:showCatName val="0"/>
              <c:showSerName val="0"/>
              <c:showPercent val="0"/>
              <c:showBubbleSize val="0"/>
            </c:dLbl>
            <c:dLbl>
              <c:idx val="15"/>
              <c:layout/>
              <c:tx>
                <c:rich>
                  <a:bodyPr/>
                  <a:lstStyle/>
                  <a:p>
                    <a:r>
                      <a:rPr lang="en-US" sz="1200">
                        <a:solidFill>
                          <a:schemeClr val="tx2"/>
                        </a:solidFill>
                      </a:rPr>
                      <a:t> </a:t>
                    </a:r>
                    <a:r>
                      <a:rPr lang="en-US" sz="1200" smtClean="0">
                        <a:solidFill>
                          <a:schemeClr val="tx2"/>
                        </a:solidFill>
                      </a:rPr>
                      <a:t>-18.1%</a:t>
                    </a:r>
                    <a:endParaRPr lang="en-US"/>
                  </a:p>
                </c:rich>
              </c:tx>
              <c:dLblPos val="outEnd"/>
              <c:showLegendKey val="0"/>
              <c:showVal val="1"/>
              <c:showCatName val="0"/>
              <c:showSerName val="0"/>
              <c:showPercent val="0"/>
              <c:showBubbleSize val="0"/>
            </c:dLbl>
            <c:txPr>
              <a:bodyPr/>
              <a:lstStyle/>
              <a:p>
                <a:pPr>
                  <a:defRPr sz="1200" b="0">
                    <a:solidFill>
                      <a:schemeClr val="tx2"/>
                    </a:solidFill>
                  </a:defRPr>
                </a:pPr>
                <a:endParaRPr lang="en-US"/>
              </a:p>
            </c:txPr>
            <c:dLblPos val="outEnd"/>
            <c:showLegendKey val="0"/>
            <c:showVal val="1"/>
            <c:showCatName val="0"/>
            <c:showSerName val="0"/>
            <c:showPercent val="0"/>
            <c:showBubbleSize val="0"/>
            <c:showLeaderLines val="0"/>
          </c:dLbls>
          <c:cat>
            <c:strRef>
              <c:f>'Data for graphs'!$D$30:$S$30</c:f>
              <c:strCache>
                <c:ptCount val="16"/>
                <c:pt idx="0">
                  <c:v>Alpine Energy </c:v>
                </c:pt>
                <c:pt idx="1">
                  <c:v>Top Energy </c:v>
                </c:pt>
                <c:pt idx="2">
                  <c:v>Centralines </c:v>
                </c:pt>
                <c:pt idx="3">
                  <c:v>Electricity Invercargill</c:v>
                </c:pt>
                <c:pt idx="4">
                  <c:v>Eastland </c:v>
                </c:pt>
                <c:pt idx="5">
                  <c:v>Horizon Energy </c:v>
                </c:pt>
                <c:pt idx="6">
                  <c:v>Electricity Ashburton</c:v>
                </c:pt>
                <c:pt idx="7">
                  <c:v>Powerco </c:v>
                </c:pt>
                <c:pt idx="8">
                  <c:v>Unison </c:v>
                </c:pt>
                <c:pt idx="9">
                  <c:v>Vector </c:v>
                </c:pt>
                <c:pt idx="10">
                  <c:v>The Lines Company</c:v>
                </c:pt>
                <c:pt idx="11">
                  <c:v>Aurora Energy</c:v>
                </c:pt>
                <c:pt idx="12">
                  <c:v>Nelson Electricity </c:v>
                </c:pt>
                <c:pt idx="13">
                  <c:v>Wellington Electricity </c:v>
                </c:pt>
                <c:pt idx="14">
                  <c:v>OtagoNet </c:v>
                </c:pt>
                <c:pt idx="15">
                  <c:v>Network Tasman </c:v>
                </c:pt>
              </c:strCache>
            </c:strRef>
          </c:cat>
          <c:val>
            <c:numRef>
              <c:f>'Data for graphs'!$D$31:$S$31</c:f>
              <c:numCache>
                <c:formatCode>_(* #,##0.0%_);_(* \(#,##0.0%\);_(* "–"??_);_(* @_)</c:formatCode>
                <c:ptCount val="16"/>
                <c:pt idx="0">
                  <c:v>0.134914249530522</c:v>
                </c:pt>
                <c:pt idx="1">
                  <c:v>8.4489971090907945E-2</c:v>
                </c:pt>
                <c:pt idx="2">
                  <c:v>7.1450349056010554E-2</c:v>
                </c:pt>
                <c:pt idx="3">
                  <c:v>5.2092155325304423E-2</c:v>
                </c:pt>
                <c:pt idx="4">
                  <c:v>4.9026102054007925E-2</c:v>
                </c:pt>
                <c:pt idx="5">
                  <c:v>4.7457160605185456E-2</c:v>
                </c:pt>
                <c:pt idx="6">
                  <c:v>3.5325723098393658E-2</c:v>
                </c:pt>
                <c:pt idx="7">
                  <c:v>6.4277525800724433E-3</c:v>
                </c:pt>
                <c:pt idx="8">
                  <c:v>-6.0700248638434484E-3</c:v>
                </c:pt>
                <c:pt idx="9">
                  <c:v>-1.0542597659914388E-2</c:v>
                </c:pt>
                <c:pt idx="10">
                  <c:v>-5.8113464525136438E-2</c:v>
                </c:pt>
                <c:pt idx="11">
                  <c:v>-6.480123350431688E-2</c:v>
                </c:pt>
                <c:pt idx="12">
                  <c:v>-8.5509174537535593E-2</c:v>
                </c:pt>
                <c:pt idx="13">
                  <c:v>-0.13185721601889688</c:v>
                </c:pt>
                <c:pt idx="14">
                  <c:v>-0.13363101870900285</c:v>
                </c:pt>
                <c:pt idx="15">
                  <c:v>-0.18092820669726295</c:v>
                </c:pt>
              </c:numCache>
            </c:numRef>
          </c:val>
        </c:ser>
        <c:dLbls>
          <c:dLblPos val="outEnd"/>
          <c:showLegendKey val="0"/>
          <c:showVal val="1"/>
          <c:showCatName val="0"/>
          <c:showSerName val="0"/>
          <c:showPercent val="0"/>
          <c:showBubbleSize val="0"/>
        </c:dLbls>
        <c:gapWidth val="50"/>
        <c:axId val="38412672"/>
        <c:axId val="144333056"/>
      </c:barChart>
      <c:catAx>
        <c:axId val="38412672"/>
        <c:scaling>
          <c:orientation val="maxMin"/>
        </c:scaling>
        <c:delete val="0"/>
        <c:axPos val="l"/>
        <c:numFmt formatCode="General" sourceLinked="1"/>
        <c:majorTickMark val="out"/>
        <c:minorTickMark val="none"/>
        <c:tickLblPos val="low"/>
        <c:txPr>
          <a:bodyPr/>
          <a:lstStyle/>
          <a:p>
            <a:pPr>
              <a:defRPr sz="1200">
                <a:solidFill>
                  <a:schemeClr val="tx2"/>
                </a:solidFill>
              </a:defRPr>
            </a:pPr>
            <a:endParaRPr lang="en-US"/>
          </a:p>
        </c:txPr>
        <c:crossAx val="144333056"/>
        <c:crosses val="autoZero"/>
        <c:auto val="1"/>
        <c:lblAlgn val="ctr"/>
        <c:lblOffset val="100"/>
        <c:noMultiLvlLbl val="0"/>
      </c:catAx>
      <c:valAx>
        <c:axId val="144333056"/>
        <c:scaling>
          <c:orientation val="minMax"/>
          <c:max val="0.5"/>
          <c:min val="-0.30000000000000004"/>
        </c:scaling>
        <c:delete val="1"/>
        <c:axPos val="t"/>
        <c:majorGridlines>
          <c:spPr>
            <a:ln>
              <a:noFill/>
            </a:ln>
          </c:spPr>
        </c:majorGridlines>
        <c:numFmt formatCode="_(* #,##0.0%_);_(* \(#,##0.0%\);_(* &quot;–&quot;??_);_(* @_)" sourceLinked="1"/>
        <c:majorTickMark val="none"/>
        <c:minorTickMark val="none"/>
        <c:tickLblPos val="none"/>
        <c:crossAx val="38412672"/>
        <c:crosses val="autoZero"/>
        <c:crossBetween val="between"/>
      </c:valAx>
      <c:spPr>
        <a:noFill/>
      </c:spPr>
    </c:plotArea>
    <c:plotVisOnly val="1"/>
    <c:dispBlanksAs val="gap"/>
    <c:showDLblsOverMax val="0"/>
  </c:chart>
  <c:spPr>
    <a:noFill/>
  </c:spPr>
  <c:txPr>
    <a:bodyPr/>
    <a:lstStyle/>
    <a:p>
      <a:pPr>
        <a:defRPr sz="1100" b="1">
          <a:solidFill>
            <a:schemeClr val="accent5"/>
          </a:solidFill>
        </a:defRPr>
      </a:pPr>
      <a:endParaRPr lang="en-U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0.20255</cdr:x>
      <cdr:y>0.91211</cdr:y>
    </cdr:from>
    <cdr:to>
      <cdr:x>0.38948</cdr:x>
      <cdr:y>0.96651</cdr:y>
    </cdr:to>
    <cdr:sp macro="" textlink="">
      <cdr:nvSpPr>
        <cdr:cNvPr id="3" name="TextBox 2"/>
        <cdr:cNvSpPr txBox="1"/>
      </cdr:nvSpPr>
      <cdr:spPr>
        <a:xfrm xmlns:a="http://schemas.openxmlformats.org/drawingml/2006/main">
          <a:off x="1328449" y="3898647"/>
          <a:ext cx="1225979" cy="23253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l"/>
          <a:fld id="{D45A2611-4616-4D2D-9576-388F5CF1982A}" type="TxLink">
            <a:rPr lang="en-US" sz="1200" i="0" u="none" strike="noStrike">
              <a:solidFill>
                <a:schemeClr val="tx2"/>
              </a:solidFill>
              <a:latin typeface="Calibri"/>
            </a:rPr>
            <a:pPr algn="l"/>
            <a:t>-$40m</a:t>
          </a:fld>
          <a:endParaRPr lang="en-NZ" sz="900" dirty="0">
            <a:solidFill>
              <a:schemeClr val="tx2"/>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0.32982</cdr:x>
      <cdr:y>0.90432</cdr:y>
    </cdr:from>
    <cdr:to>
      <cdr:x>0.45618</cdr:x>
      <cdr:y>0.96595</cdr:y>
    </cdr:to>
    <cdr:sp macro="" textlink="">
      <cdr:nvSpPr>
        <cdr:cNvPr id="3" name="TextBox 2"/>
        <cdr:cNvSpPr txBox="1"/>
      </cdr:nvSpPr>
      <cdr:spPr>
        <a:xfrm xmlns:a="http://schemas.openxmlformats.org/drawingml/2006/main">
          <a:off x="2163366" y="3864330"/>
          <a:ext cx="828842" cy="26335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l"/>
          <a:fld id="{C1B7F50C-5939-4BA0-88D3-22D10A3C189C}" type="TxLink">
            <a:rPr lang="en-US" sz="1200" b="0" i="0" u="none" strike="noStrike">
              <a:solidFill>
                <a:schemeClr val="tx2"/>
              </a:solidFill>
              <a:latin typeface="Calibri"/>
            </a:rPr>
            <a:pPr algn="l"/>
            <a:t>-10.8%</a:t>
          </a:fld>
          <a:endParaRPr lang="en-NZ" sz="1000" b="0" dirty="0">
            <a:solidFill>
              <a:schemeClr val="tx2"/>
            </a:solidFill>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0.25386</cdr:x>
      <cdr:y>0.91403</cdr:y>
    </cdr:from>
    <cdr:to>
      <cdr:x>0.38522</cdr:x>
      <cdr:y>0.96717</cdr:y>
    </cdr:to>
    <cdr:sp macro="" textlink="">
      <cdr:nvSpPr>
        <cdr:cNvPr id="2" name="TextBox 1"/>
        <cdr:cNvSpPr txBox="1"/>
      </cdr:nvSpPr>
      <cdr:spPr>
        <a:xfrm xmlns:a="http://schemas.openxmlformats.org/drawingml/2006/main">
          <a:off x="1665110" y="3905833"/>
          <a:ext cx="861616" cy="22707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fld id="{B06C9526-0860-4C74-8429-390D389278E8}" type="TxLink">
            <a:rPr lang="en-US" sz="1200" b="0" i="0" u="none" strike="noStrike">
              <a:solidFill>
                <a:schemeClr val="tx2"/>
              </a:solidFill>
              <a:latin typeface="Calibri"/>
            </a:rPr>
            <a:pPr/>
            <a:t>-18.1%</a:t>
          </a:fld>
          <a:endParaRPr lang="en-NZ" sz="1100" b="0" dirty="0">
            <a:solidFill>
              <a:schemeClr val="tx2"/>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3"/>
            <a:ext cx="6796088" cy="496889"/>
          </a:xfrm>
          <a:prstGeom prst="rect">
            <a:avLst/>
          </a:prstGeom>
        </p:spPr>
        <p:txBody>
          <a:bodyPr vert="horz" wrap="square" lIns="91433" tIns="45717" rIns="91433" bIns="45717" numCol="1" anchor="t" anchorCtr="0" compatLnSpc="1">
            <a:prstTxWarp prst="textNoShape">
              <a:avLst/>
            </a:prstTxWarp>
          </a:bodyPr>
          <a:lstStyle>
            <a:lvl1pPr>
              <a:defRPr sz="2000">
                <a:latin typeface="Calibri" pitchFamily="-65" charset="0"/>
                <a:ea typeface="ＭＳ Ｐゴシック" pitchFamily="-65" charset="-128"/>
                <a:cs typeface="+mn-cs"/>
              </a:defRPr>
            </a:lvl1pPr>
          </a:lstStyle>
          <a:p>
            <a:pPr>
              <a:defRPr/>
            </a:pPr>
            <a:endParaRPr lang="en-NZ"/>
          </a:p>
        </p:txBody>
      </p:sp>
      <p:sp>
        <p:nvSpPr>
          <p:cNvPr id="5" name="Slide Number Placeholder 4"/>
          <p:cNvSpPr>
            <a:spLocks noGrp="1"/>
          </p:cNvSpPr>
          <p:nvPr>
            <p:ph type="sldNum" sz="quarter" idx="3"/>
          </p:nvPr>
        </p:nvSpPr>
        <p:spPr>
          <a:xfrm>
            <a:off x="3849689" y="9428165"/>
            <a:ext cx="2946400" cy="496887"/>
          </a:xfrm>
          <a:prstGeom prst="rect">
            <a:avLst/>
          </a:prstGeom>
        </p:spPr>
        <p:txBody>
          <a:bodyPr vert="horz" wrap="square" lIns="91433" tIns="45717" rIns="91433" bIns="45717" numCol="1" anchor="b" anchorCtr="0" compatLnSpc="1">
            <a:prstTxWarp prst="textNoShape">
              <a:avLst/>
            </a:prstTxWarp>
          </a:bodyPr>
          <a:lstStyle>
            <a:lvl1pPr algn="r">
              <a:defRPr sz="1200"/>
            </a:lvl1pPr>
          </a:lstStyle>
          <a:p>
            <a:fld id="{D87BBA2B-D53C-B747-8414-4F21F3DEC1E0}" type="slidenum">
              <a:rPr lang="en-NZ"/>
              <a:pPr/>
              <a:t>‹#›</a:t>
            </a:fld>
            <a:endParaRPr lang="en-NZ"/>
          </a:p>
        </p:txBody>
      </p:sp>
    </p:spTree>
    <p:extLst>
      <p:ext uri="{BB962C8B-B14F-4D97-AF65-F5344CB8AC3E}">
        <p14:creationId xmlns:p14="http://schemas.microsoft.com/office/powerpoint/2010/main" val="17100096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398463" y="328613"/>
            <a:ext cx="5975350" cy="4138612"/>
          </a:xfrm>
          <a:prstGeom prst="rect">
            <a:avLst/>
          </a:prstGeom>
          <a:noFill/>
          <a:ln w="12700">
            <a:solidFill>
              <a:prstClr val="black"/>
            </a:solidFill>
          </a:ln>
        </p:spPr>
        <p:txBody>
          <a:bodyPr vert="horz" wrap="square" lIns="91433" tIns="45717" rIns="91433" bIns="45717" numCol="1" anchor="ctr" anchorCtr="0" compatLnSpc="1">
            <a:prstTxWarp prst="textNoShape">
              <a:avLst/>
            </a:prstTxWarp>
          </a:bodyPr>
          <a:lstStyle/>
          <a:p>
            <a:pPr lvl="0"/>
            <a:endParaRPr lang="en-US" noProof="0" smtClean="0"/>
          </a:p>
        </p:txBody>
      </p:sp>
      <p:sp>
        <p:nvSpPr>
          <p:cNvPr id="5" name="Notes Placeholder 4"/>
          <p:cNvSpPr>
            <a:spLocks noGrp="1"/>
          </p:cNvSpPr>
          <p:nvPr>
            <p:ph type="body" sz="quarter" idx="3"/>
          </p:nvPr>
        </p:nvSpPr>
        <p:spPr>
          <a:xfrm>
            <a:off x="679451" y="4714880"/>
            <a:ext cx="5438775" cy="4467225"/>
          </a:xfrm>
          <a:prstGeom prst="rect">
            <a:avLst/>
          </a:prstGeom>
        </p:spPr>
        <p:txBody>
          <a:bodyPr vert="horz" wrap="square" lIns="91433" tIns="45717" rIns="91433" bIns="45717"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 name="Slide Number Placeholder 6"/>
          <p:cNvSpPr>
            <a:spLocks noGrp="1"/>
          </p:cNvSpPr>
          <p:nvPr>
            <p:ph type="sldNum" sz="quarter" idx="5"/>
          </p:nvPr>
        </p:nvSpPr>
        <p:spPr>
          <a:xfrm>
            <a:off x="6118229" y="9428165"/>
            <a:ext cx="677863" cy="496887"/>
          </a:xfrm>
          <a:prstGeom prst="rect">
            <a:avLst/>
          </a:prstGeom>
        </p:spPr>
        <p:txBody>
          <a:bodyPr vert="horz" wrap="square" lIns="91433" tIns="45717" rIns="91433" bIns="45717" numCol="1" anchor="b" anchorCtr="0" compatLnSpc="1">
            <a:prstTxWarp prst="textNoShape">
              <a:avLst/>
            </a:prstTxWarp>
          </a:bodyPr>
          <a:lstStyle>
            <a:lvl1pPr algn="r">
              <a:defRPr sz="1000">
                <a:solidFill>
                  <a:schemeClr val="tx2"/>
                </a:solidFill>
                <a:latin typeface="Calibri" charset="0"/>
              </a:defRPr>
            </a:lvl1pPr>
          </a:lstStyle>
          <a:p>
            <a:fld id="{BC921E6C-0DFA-D44E-A851-3212C983F4FA}" type="slidenum">
              <a:rPr lang="en-US"/>
              <a:pPr/>
              <a:t>‹#›</a:t>
            </a:fld>
            <a:endParaRPr lang="en-US"/>
          </a:p>
        </p:txBody>
      </p:sp>
    </p:spTree>
    <p:extLst>
      <p:ext uri="{BB962C8B-B14F-4D97-AF65-F5344CB8AC3E}">
        <p14:creationId xmlns:p14="http://schemas.microsoft.com/office/powerpoint/2010/main" val="356890877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2"/>
        </a:solidFill>
        <a:latin typeface="+mn-lt"/>
        <a:ea typeface="ＭＳ Ｐゴシック" pitchFamily="-65" charset="-128"/>
        <a:cs typeface="ＭＳ Ｐゴシック" pitchFamily="-65" charset="-128"/>
      </a:defRPr>
    </a:lvl1pPr>
    <a:lvl2pPr marL="457200" algn="l" rtl="0" eaLnBrk="0" fontAlgn="base" hangingPunct="0">
      <a:spcBef>
        <a:spcPct val="30000"/>
      </a:spcBef>
      <a:spcAft>
        <a:spcPct val="0"/>
      </a:spcAft>
      <a:defRPr sz="1200" kern="1200">
        <a:solidFill>
          <a:schemeClr val="tx2"/>
        </a:solidFill>
        <a:latin typeface="+mn-lt"/>
        <a:ea typeface="ＭＳ Ｐゴシック" pitchFamily="-65" charset="-128"/>
        <a:cs typeface="+mn-cs"/>
      </a:defRPr>
    </a:lvl2pPr>
    <a:lvl3pPr marL="914400" algn="l" rtl="0" eaLnBrk="0" fontAlgn="base" hangingPunct="0">
      <a:spcBef>
        <a:spcPct val="30000"/>
      </a:spcBef>
      <a:spcAft>
        <a:spcPct val="0"/>
      </a:spcAft>
      <a:defRPr sz="1200" kern="1200">
        <a:solidFill>
          <a:schemeClr val="tx2"/>
        </a:solidFill>
        <a:latin typeface="+mn-lt"/>
        <a:ea typeface="ＭＳ Ｐゴシック" pitchFamily="-65" charset="-128"/>
        <a:cs typeface="+mn-cs"/>
      </a:defRPr>
    </a:lvl3pPr>
    <a:lvl4pPr marL="1371600" algn="l" rtl="0" eaLnBrk="0" fontAlgn="base" hangingPunct="0">
      <a:spcBef>
        <a:spcPct val="30000"/>
      </a:spcBef>
      <a:spcAft>
        <a:spcPct val="0"/>
      </a:spcAft>
      <a:defRPr sz="1200" kern="1200">
        <a:solidFill>
          <a:schemeClr val="tx2"/>
        </a:solidFill>
        <a:latin typeface="+mn-lt"/>
        <a:ea typeface="ＭＳ Ｐゴシック" pitchFamily="-65" charset="-128"/>
        <a:cs typeface="+mn-cs"/>
      </a:defRPr>
    </a:lvl4pPr>
    <a:lvl5pPr marL="1828800" algn="l" rtl="0" eaLnBrk="0" fontAlgn="base" hangingPunct="0">
      <a:spcBef>
        <a:spcPct val="30000"/>
      </a:spcBef>
      <a:spcAft>
        <a:spcPct val="0"/>
      </a:spcAft>
      <a:defRPr sz="1200" kern="1200">
        <a:solidFill>
          <a:schemeClr val="tx2"/>
        </a:solidFill>
        <a:latin typeface="+mn-lt"/>
        <a:ea typeface="ＭＳ Ｐゴシック" pitchFamily="-65"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NZ" dirty="0">
              <a:latin typeface="Calibri" charset="0"/>
              <a:ea typeface="ＭＳ Ｐゴシック" charset="0"/>
              <a:cs typeface="ＭＳ Ｐゴシック" charset="0"/>
            </a:endParaRPr>
          </a:p>
        </p:txBody>
      </p:sp>
      <p:sp>
        <p:nvSpPr>
          <p:cNvPr id="911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893" indent="-285728" eaLnBrk="0" hangingPunct="0">
              <a:defRPr>
                <a:solidFill>
                  <a:schemeClr val="tx1"/>
                </a:solidFill>
                <a:latin typeface="Arial" charset="0"/>
                <a:ea typeface="ＭＳ Ｐゴシック" charset="0"/>
              </a:defRPr>
            </a:lvl2pPr>
            <a:lvl3pPr marL="1142913" indent="-228582" eaLnBrk="0" hangingPunct="0">
              <a:defRPr>
                <a:solidFill>
                  <a:schemeClr val="tx1"/>
                </a:solidFill>
                <a:latin typeface="Arial" charset="0"/>
                <a:ea typeface="ＭＳ Ｐゴシック" charset="0"/>
              </a:defRPr>
            </a:lvl3pPr>
            <a:lvl4pPr marL="1600077" indent="-228582" eaLnBrk="0" hangingPunct="0">
              <a:defRPr>
                <a:solidFill>
                  <a:schemeClr val="tx1"/>
                </a:solidFill>
                <a:latin typeface="Arial" charset="0"/>
                <a:ea typeface="ＭＳ Ｐゴシック" charset="0"/>
              </a:defRPr>
            </a:lvl4pPr>
            <a:lvl5pPr marL="2057243" indent="-228582" eaLnBrk="0" hangingPunct="0">
              <a:defRPr>
                <a:solidFill>
                  <a:schemeClr val="tx1"/>
                </a:solidFill>
                <a:latin typeface="Arial" charset="0"/>
                <a:ea typeface="ＭＳ Ｐゴシック" charset="0"/>
              </a:defRPr>
            </a:lvl5pPr>
            <a:lvl6pPr marL="2514408" indent="-228582" eaLnBrk="0" fontAlgn="base" hangingPunct="0">
              <a:spcBef>
                <a:spcPct val="0"/>
              </a:spcBef>
              <a:spcAft>
                <a:spcPct val="0"/>
              </a:spcAft>
              <a:defRPr>
                <a:solidFill>
                  <a:schemeClr val="tx1"/>
                </a:solidFill>
                <a:latin typeface="Arial" charset="0"/>
                <a:ea typeface="ＭＳ Ｐゴシック" charset="0"/>
              </a:defRPr>
            </a:lvl6pPr>
            <a:lvl7pPr marL="2971572" indent="-228582" eaLnBrk="0" fontAlgn="base" hangingPunct="0">
              <a:spcBef>
                <a:spcPct val="0"/>
              </a:spcBef>
              <a:spcAft>
                <a:spcPct val="0"/>
              </a:spcAft>
              <a:defRPr>
                <a:solidFill>
                  <a:schemeClr val="tx1"/>
                </a:solidFill>
                <a:latin typeface="Arial" charset="0"/>
                <a:ea typeface="ＭＳ Ｐゴシック" charset="0"/>
              </a:defRPr>
            </a:lvl7pPr>
            <a:lvl8pPr marL="3428738" indent="-228582" eaLnBrk="0" fontAlgn="base" hangingPunct="0">
              <a:spcBef>
                <a:spcPct val="0"/>
              </a:spcBef>
              <a:spcAft>
                <a:spcPct val="0"/>
              </a:spcAft>
              <a:defRPr>
                <a:solidFill>
                  <a:schemeClr val="tx1"/>
                </a:solidFill>
                <a:latin typeface="Arial" charset="0"/>
                <a:ea typeface="ＭＳ Ｐゴシック" charset="0"/>
              </a:defRPr>
            </a:lvl8pPr>
            <a:lvl9pPr marL="3885903" indent="-228582"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A2CBBC91-5257-FD42-AB69-EAC752B4C1A1}" type="slidenum">
              <a:rPr lang="en-US">
                <a:solidFill>
                  <a:srgbClr val="1F497D"/>
                </a:solidFill>
                <a:latin typeface="Calibri" charset="0"/>
              </a:rPr>
              <a:pPr eaLnBrk="1" hangingPunct="1"/>
              <a:t>1</a:t>
            </a:fld>
            <a:endParaRPr lang="en-US" dirty="0">
              <a:solidFill>
                <a:srgbClr val="1F497D"/>
              </a:solidFill>
              <a:latin typeface="Calibri"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NZ" dirty="0">
              <a:latin typeface="Calibri" charset="0"/>
              <a:ea typeface="ＭＳ Ｐゴシック" charset="0"/>
              <a:cs typeface="ＭＳ Ｐゴシック" charset="0"/>
            </a:endParaRPr>
          </a:p>
        </p:txBody>
      </p:sp>
      <p:sp>
        <p:nvSpPr>
          <p:cNvPr id="921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893" indent="-285728" eaLnBrk="0" hangingPunct="0">
              <a:defRPr>
                <a:solidFill>
                  <a:schemeClr val="tx1"/>
                </a:solidFill>
                <a:latin typeface="Arial" charset="0"/>
                <a:ea typeface="ＭＳ Ｐゴシック" charset="0"/>
              </a:defRPr>
            </a:lvl2pPr>
            <a:lvl3pPr marL="1142913" indent="-228582" eaLnBrk="0" hangingPunct="0">
              <a:defRPr>
                <a:solidFill>
                  <a:schemeClr val="tx1"/>
                </a:solidFill>
                <a:latin typeface="Arial" charset="0"/>
                <a:ea typeface="ＭＳ Ｐゴシック" charset="0"/>
              </a:defRPr>
            </a:lvl3pPr>
            <a:lvl4pPr marL="1600077" indent="-228582" eaLnBrk="0" hangingPunct="0">
              <a:defRPr>
                <a:solidFill>
                  <a:schemeClr val="tx1"/>
                </a:solidFill>
                <a:latin typeface="Arial" charset="0"/>
                <a:ea typeface="ＭＳ Ｐゴシック" charset="0"/>
              </a:defRPr>
            </a:lvl4pPr>
            <a:lvl5pPr marL="2057243" indent="-228582" eaLnBrk="0" hangingPunct="0">
              <a:defRPr>
                <a:solidFill>
                  <a:schemeClr val="tx1"/>
                </a:solidFill>
                <a:latin typeface="Arial" charset="0"/>
                <a:ea typeface="ＭＳ Ｐゴシック" charset="0"/>
              </a:defRPr>
            </a:lvl5pPr>
            <a:lvl6pPr marL="2514408" indent="-228582" eaLnBrk="0" fontAlgn="base" hangingPunct="0">
              <a:spcBef>
                <a:spcPct val="0"/>
              </a:spcBef>
              <a:spcAft>
                <a:spcPct val="0"/>
              </a:spcAft>
              <a:defRPr>
                <a:solidFill>
                  <a:schemeClr val="tx1"/>
                </a:solidFill>
                <a:latin typeface="Arial" charset="0"/>
                <a:ea typeface="ＭＳ Ｐゴシック" charset="0"/>
              </a:defRPr>
            </a:lvl6pPr>
            <a:lvl7pPr marL="2971572" indent="-228582" eaLnBrk="0" fontAlgn="base" hangingPunct="0">
              <a:spcBef>
                <a:spcPct val="0"/>
              </a:spcBef>
              <a:spcAft>
                <a:spcPct val="0"/>
              </a:spcAft>
              <a:defRPr>
                <a:solidFill>
                  <a:schemeClr val="tx1"/>
                </a:solidFill>
                <a:latin typeface="Arial" charset="0"/>
                <a:ea typeface="ＭＳ Ｐゴシック" charset="0"/>
              </a:defRPr>
            </a:lvl7pPr>
            <a:lvl8pPr marL="3428738" indent="-228582" eaLnBrk="0" fontAlgn="base" hangingPunct="0">
              <a:spcBef>
                <a:spcPct val="0"/>
              </a:spcBef>
              <a:spcAft>
                <a:spcPct val="0"/>
              </a:spcAft>
              <a:defRPr>
                <a:solidFill>
                  <a:schemeClr val="tx1"/>
                </a:solidFill>
                <a:latin typeface="Arial" charset="0"/>
                <a:ea typeface="ＭＳ Ｐゴシック" charset="0"/>
              </a:defRPr>
            </a:lvl8pPr>
            <a:lvl9pPr marL="3885903" indent="-228582"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126BBC29-DD4D-784A-812B-8F772772747C}" type="slidenum">
              <a:rPr lang="en-US">
                <a:solidFill>
                  <a:srgbClr val="1F497D"/>
                </a:solidFill>
                <a:latin typeface="Calibri" charset="0"/>
              </a:rPr>
              <a:pPr eaLnBrk="1" hangingPunct="1"/>
              <a:t>10</a:t>
            </a:fld>
            <a:endParaRPr lang="en-US" dirty="0">
              <a:solidFill>
                <a:srgbClr val="1F497D"/>
              </a:solidFill>
              <a:latin typeface="Calibri"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NZ" baseline="0" dirty="0" smtClean="0">
              <a:latin typeface="Calibri" charset="0"/>
              <a:ea typeface="ＭＳ Ｐゴシック" charset="0"/>
              <a:cs typeface="ＭＳ Ｐゴシック" charset="0"/>
            </a:endParaRPr>
          </a:p>
        </p:txBody>
      </p:sp>
      <p:sp>
        <p:nvSpPr>
          <p:cNvPr id="921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893" indent="-285728" eaLnBrk="0" hangingPunct="0">
              <a:defRPr>
                <a:solidFill>
                  <a:schemeClr val="tx1"/>
                </a:solidFill>
                <a:latin typeface="Arial" charset="0"/>
                <a:ea typeface="ＭＳ Ｐゴシック" charset="0"/>
              </a:defRPr>
            </a:lvl2pPr>
            <a:lvl3pPr marL="1142913" indent="-228582" eaLnBrk="0" hangingPunct="0">
              <a:defRPr>
                <a:solidFill>
                  <a:schemeClr val="tx1"/>
                </a:solidFill>
                <a:latin typeface="Arial" charset="0"/>
                <a:ea typeface="ＭＳ Ｐゴシック" charset="0"/>
              </a:defRPr>
            </a:lvl3pPr>
            <a:lvl4pPr marL="1600077" indent="-228582" eaLnBrk="0" hangingPunct="0">
              <a:defRPr>
                <a:solidFill>
                  <a:schemeClr val="tx1"/>
                </a:solidFill>
                <a:latin typeface="Arial" charset="0"/>
                <a:ea typeface="ＭＳ Ｐゴシック" charset="0"/>
              </a:defRPr>
            </a:lvl4pPr>
            <a:lvl5pPr marL="2057243" indent="-228582" eaLnBrk="0" hangingPunct="0">
              <a:defRPr>
                <a:solidFill>
                  <a:schemeClr val="tx1"/>
                </a:solidFill>
                <a:latin typeface="Arial" charset="0"/>
                <a:ea typeface="ＭＳ Ｐゴシック" charset="0"/>
              </a:defRPr>
            </a:lvl5pPr>
            <a:lvl6pPr marL="2514408" indent="-228582" eaLnBrk="0" fontAlgn="base" hangingPunct="0">
              <a:spcBef>
                <a:spcPct val="0"/>
              </a:spcBef>
              <a:spcAft>
                <a:spcPct val="0"/>
              </a:spcAft>
              <a:defRPr>
                <a:solidFill>
                  <a:schemeClr val="tx1"/>
                </a:solidFill>
                <a:latin typeface="Arial" charset="0"/>
                <a:ea typeface="ＭＳ Ｐゴシック" charset="0"/>
              </a:defRPr>
            </a:lvl6pPr>
            <a:lvl7pPr marL="2971572" indent="-228582" eaLnBrk="0" fontAlgn="base" hangingPunct="0">
              <a:spcBef>
                <a:spcPct val="0"/>
              </a:spcBef>
              <a:spcAft>
                <a:spcPct val="0"/>
              </a:spcAft>
              <a:defRPr>
                <a:solidFill>
                  <a:schemeClr val="tx1"/>
                </a:solidFill>
                <a:latin typeface="Arial" charset="0"/>
                <a:ea typeface="ＭＳ Ｐゴシック" charset="0"/>
              </a:defRPr>
            </a:lvl7pPr>
            <a:lvl8pPr marL="3428738" indent="-228582" eaLnBrk="0" fontAlgn="base" hangingPunct="0">
              <a:spcBef>
                <a:spcPct val="0"/>
              </a:spcBef>
              <a:spcAft>
                <a:spcPct val="0"/>
              </a:spcAft>
              <a:defRPr>
                <a:solidFill>
                  <a:schemeClr val="tx1"/>
                </a:solidFill>
                <a:latin typeface="Arial" charset="0"/>
                <a:ea typeface="ＭＳ Ｐゴシック" charset="0"/>
              </a:defRPr>
            </a:lvl8pPr>
            <a:lvl9pPr marL="3885903" indent="-228582"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126BBC29-DD4D-784A-812B-8F772772747C}" type="slidenum">
              <a:rPr lang="en-US">
                <a:solidFill>
                  <a:schemeClr val="tx2"/>
                </a:solidFill>
                <a:latin typeface="Calibri" charset="0"/>
              </a:rPr>
              <a:pPr eaLnBrk="1" hangingPunct="1"/>
              <a:t>11</a:t>
            </a:fld>
            <a:endParaRPr lang="en-US">
              <a:solidFill>
                <a:schemeClr val="tx2"/>
              </a:solidFill>
              <a:latin typeface="Calibri"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NZ" dirty="0">
              <a:latin typeface="Calibri" charset="0"/>
              <a:ea typeface="ＭＳ Ｐゴシック" charset="0"/>
              <a:cs typeface="ＭＳ Ｐゴシック" charset="0"/>
            </a:endParaRPr>
          </a:p>
        </p:txBody>
      </p:sp>
      <p:sp>
        <p:nvSpPr>
          <p:cNvPr id="921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893" indent="-285728" eaLnBrk="0" hangingPunct="0">
              <a:defRPr>
                <a:solidFill>
                  <a:schemeClr val="tx1"/>
                </a:solidFill>
                <a:latin typeface="Arial" charset="0"/>
                <a:ea typeface="ＭＳ Ｐゴシック" charset="0"/>
              </a:defRPr>
            </a:lvl2pPr>
            <a:lvl3pPr marL="1142913" indent="-228582" eaLnBrk="0" hangingPunct="0">
              <a:defRPr>
                <a:solidFill>
                  <a:schemeClr val="tx1"/>
                </a:solidFill>
                <a:latin typeface="Arial" charset="0"/>
                <a:ea typeface="ＭＳ Ｐゴシック" charset="0"/>
              </a:defRPr>
            </a:lvl3pPr>
            <a:lvl4pPr marL="1600077" indent="-228582" eaLnBrk="0" hangingPunct="0">
              <a:defRPr>
                <a:solidFill>
                  <a:schemeClr val="tx1"/>
                </a:solidFill>
                <a:latin typeface="Arial" charset="0"/>
                <a:ea typeface="ＭＳ Ｐゴシック" charset="0"/>
              </a:defRPr>
            </a:lvl4pPr>
            <a:lvl5pPr marL="2057243" indent="-228582" eaLnBrk="0" hangingPunct="0">
              <a:defRPr>
                <a:solidFill>
                  <a:schemeClr val="tx1"/>
                </a:solidFill>
                <a:latin typeface="Arial" charset="0"/>
                <a:ea typeface="ＭＳ Ｐゴシック" charset="0"/>
              </a:defRPr>
            </a:lvl5pPr>
            <a:lvl6pPr marL="2514408" indent="-228582" eaLnBrk="0" fontAlgn="base" hangingPunct="0">
              <a:spcBef>
                <a:spcPct val="0"/>
              </a:spcBef>
              <a:spcAft>
                <a:spcPct val="0"/>
              </a:spcAft>
              <a:defRPr>
                <a:solidFill>
                  <a:schemeClr val="tx1"/>
                </a:solidFill>
                <a:latin typeface="Arial" charset="0"/>
                <a:ea typeface="ＭＳ Ｐゴシック" charset="0"/>
              </a:defRPr>
            </a:lvl6pPr>
            <a:lvl7pPr marL="2971572" indent="-228582" eaLnBrk="0" fontAlgn="base" hangingPunct="0">
              <a:spcBef>
                <a:spcPct val="0"/>
              </a:spcBef>
              <a:spcAft>
                <a:spcPct val="0"/>
              </a:spcAft>
              <a:defRPr>
                <a:solidFill>
                  <a:schemeClr val="tx1"/>
                </a:solidFill>
                <a:latin typeface="Arial" charset="0"/>
                <a:ea typeface="ＭＳ Ｐゴシック" charset="0"/>
              </a:defRPr>
            </a:lvl7pPr>
            <a:lvl8pPr marL="3428738" indent="-228582" eaLnBrk="0" fontAlgn="base" hangingPunct="0">
              <a:spcBef>
                <a:spcPct val="0"/>
              </a:spcBef>
              <a:spcAft>
                <a:spcPct val="0"/>
              </a:spcAft>
              <a:defRPr>
                <a:solidFill>
                  <a:schemeClr val="tx1"/>
                </a:solidFill>
                <a:latin typeface="Arial" charset="0"/>
                <a:ea typeface="ＭＳ Ｐゴシック" charset="0"/>
              </a:defRPr>
            </a:lvl8pPr>
            <a:lvl9pPr marL="3885903" indent="-228582"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126BBC29-DD4D-784A-812B-8F772772747C}" type="slidenum">
              <a:rPr lang="en-US">
                <a:solidFill>
                  <a:schemeClr val="tx2"/>
                </a:solidFill>
                <a:latin typeface="Calibri" charset="0"/>
              </a:rPr>
              <a:pPr eaLnBrk="1" hangingPunct="1"/>
              <a:t>12</a:t>
            </a:fld>
            <a:endParaRPr lang="en-US">
              <a:solidFill>
                <a:schemeClr val="tx2"/>
              </a:solidFill>
              <a:latin typeface="Calibri"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NZ" dirty="0">
              <a:latin typeface="Calibri" charset="0"/>
              <a:ea typeface="ＭＳ Ｐゴシック" charset="0"/>
              <a:cs typeface="ＭＳ Ｐゴシック" charset="0"/>
            </a:endParaRPr>
          </a:p>
        </p:txBody>
      </p:sp>
      <p:sp>
        <p:nvSpPr>
          <p:cNvPr id="921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893" indent="-285728" eaLnBrk="0" hangingPunct="0">
              <a:defRPr>
                <a:solidFill>
                  <a:schemeClr val="tx1"/>
                </a:solidFill>
                <a:latin typeface="Arial" charset="0"/>
                <a:ea typeface="ＭＳ Ｐゴシック" charset="0"/>
              </a:defRPr>
            </a:lvl2pPr>
            <a:lvl3pPr marL="1142913" indent="-228582" eaLnBrk="0" hangingPunct="0">
              <a:defRPr>
                <a:solidFill>
                  <a:schemeClr val="tx1"/>
                </a:solidFill>
                <a:latin typeface="Arial" charset="0"/>
                <a:ea typeface="ＭＳ Ｐゴシック" charset="0"/>
              </a:defRPr>
            </a:lvl3pPr>
            <a:lvl4pPr marL="1600077" indent="-228582" eaLnBrk="0" hangingPunct="0">
              <a:defRPr>
                <a:solidFill>
                  <a:schemeClr val="tx1"/>
                </a:solidFill>
                <a:latin typeface="Arial" charset="0"/>
                <a:ea typeface="ＭＳ Ｐゴシック" charset="0"/>
              </a:defRPr>
            </a:lvl4pPr>
            <a:lvl5pPr marL="2057243" indent="-228582" eaLnBrk="0" hangingPunct="0">
              <a:defRPr>
                <a:solidFill>
                  <a:schemeClr val="tx1"/>
                </a:solidFill>
                <a:latin typeface="Arial" charset="0"/>
                <a:ea typeface="ＭＳ Ｐゴシック" charset="0"/>
              </a:defRPr>
            </a:lvl5pPr>
            <a:lvl6pPr marL="2514408" indent="-228582" eaLnBrk="0" fontAlgn="base" hangingPunct="0">
              <a:spcBef>
                <a:spcPct val="0"/>
              </a:spcBef>
              <a:spcAft>
                <a:spcPct val="0"/>
              </a:spcAft>
              <a:defRPr>
                <a:solidFill>
                  <a:schemeClr val="tx1"/>
                </a:solidFill>
                <a:latin typeface="Arial" charset="0"/>
                <a:ea typeface="ＭＳ Ｐゴシック" charset="0"/>
              </a:defRPr>
            </a:lvl6pPr>
            <a:lvl7pPr marL="2971572" indent="-228582" eaLnBrk="0" fontAlgn="base" hangingPunct="0">
              <a:spcBef>
                <a:spcPct val="0"/>
              </a:spcBef>
              <a:spcAft>
                <a:spcPct val="0"/>
              </a:spcAft>
              <a:defRPr>
                <a:solidFill>
                  <a:schemeClr val="tx1"/>
                </a:solidFill>
                <a:latin typeface="Arial" charset="0"/>
                <a:ea typeface="ＭＳ Ｐゴシック" charset="0"/>
              </a:defRPr>
            </a:lvl7pPr>
            <a:lvl8pPr marL="3428738" indent="-228582" eaLnBrk="0" fontAlgn="base" hangingPunct="0">
              <a:spcBef>
                <a:spcPct val="0"/>
              </a:spcBef>
              <a:spcAft>
                <a:spcPct val="0"/>
              </a:spcAft>
              <a:defRPr>
                <a:solidFill>
                  <a:schemeClr val="tx1"/>
                </a:solidFill>
                <a:latin typeface="Arial" charset="0"/>
                <a:ea typeface="ＭＳ Ｐゴシック" charset="0"/>
              </a:defRPr>
            </a:lvl8pPr>
            <a:lvl9pPr marL="3885903" indent="-228582"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126BBC29-DD4D-784A-812B-8F772772747C}" type="slidenum">
              <a:rPr lang="en-US">
                <a:solidFill>
                  <a:schemeClr val="tx2"/>
                </a:solidFill>
                <a:latin typeface="Calibri" charset="0"/>
              </a:rPr>
              <a:pPr eaLnBrk="1" hangingPunct="1"/>
              <a:t>13</a:t>
            </a:fld>
            <a:endParaRPr lang="en-US">
              <a:solidFill>
                <a:schemeClr val="tx2"/>
              </a:solidFill>
              <a:latin typeface="Calibri"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xfrm>
            <a:off x="711200" y="744538"/>
            <a:ext cx="537527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NZ" dirty="0">
              <a:latin typeface="Calibri" charset="0"/>
              <a:ea typeface="ＭＳ Ｐゴシック" charset="0"/>
              <a:cs typeface="ＭＳ Ｐゴシック" charset="0"/>
            </a:endParaRPr>
          </a:p>
        </p:txBody>
      </p:sp>
      <p:sp>
        <p:nvSpPr>
          <p:cNvPr id="921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893" indent="-285728" eaLnBrk="0" hangingPunct="0">
              <a:defRPr>
                <a:solidFill>
                  <a:schemeClr val="tx1"/>
                </a:solidFill>
                <a:latin typeface="Arial" charset="0"/>
                <a:ea typeface="ＭＳ Ｐゴシック" charset="0"/>
              </a:defRPr>
            </a:lvl2pPr>
            <a:lvl3pPr marL="1142913" indent="-228582" eaLnBrk="0" hangingPunct="0">
              <a:defRPr>
                <a:solidFill>
                  <a:schemeClr val="tx1"/>
                </a:solidFill>
                <a:latin typeface="Arial" charset="0"/>
                <a:ea typeface="ＭＳ Ｐゴシック" charset="0"/>
              </a:defRPr>
            </a:lvl3pPr>
            <a:lvl4pPr marL="1600077" indent="-228582" eaLnBrk="0" hangingPunct="0">
              <a:defRPr>
                <a:solidFill>
                  <a:schemeClr val="tx1"/>
                </a:solidFill>
                <a:latin typeface="Arial" charset="0"/>
                <a:ea typeface="ＭＳ Ｐゴシック" charset="0"/>
              </a:defRPr>
            </a:lvl4pPr>
            <a:lvl5pPr marL="2057243" indent="-228582" eaLnBrk="0" hangingPunct="0">
              <a:defRPr>
                <a:solidFill>
                  <a:schemeClr val="tx1"/>
                </a:solidFill>
                <a:latin typeface="Arial" charset="0"/>
                <a:ea typeface="ＭＳ Ｐゴシック" charset="0"/>
              </a:defRPr>
            </a:lvl5pPr>
            <a:lvl6pPr marL="2514408" indent="-228582" eaLnBrk="0" fontAlgn="base" hangingPunct="0">
              <a:spcBef>
                <a:spcPct val="0"/>
              </a:spcBef>
              <a:spcAft>
                <a:spcPct val="0"/>
              </a:spcAft>
              <a:defRPr>
                <a:solidFill>
                  <a:schemeClr val="tx1"/>
                </a:solidFill>
                <a:latin typeface="Arial" charset="0"/>
                <a:ea typeface="ＭＳ Ｐゴシック" charset="0"/>
              </a:defRPr>
            </a:lvl6pPr>
            <a:lvl7pPr marL="2971572" indent="-228582" eaLnBrk="0" fontAlgn="base" hangingPunct="0">
              <a:spcBef>
                <a:spcPct val="0"/>
              </a:spcBef>
              <a:spcAft>
                <a:spcPct val="0"/>
              </a:spcAft>
              <a:defRPr>
                <a:solidFill>
                  <a:schemeClr val="tx1"/>
                </a:solidFill>
                <a:latin typeface="Arial" charset="0"/>
                <a:ea typeface="ＭＳ Ｐゴシック" charset="0"/>
              </a:defRPr>
            </a:lvl7pPr>
            <a:lvl8pPr marL="3428738" indent="-228582" eaLnBrk="0" fontAlgn="base" hangingPunct="0">
              <a:spcBef>
                <a:spcPct val="0"/>
              </a:spcBef>
              <a:spcAft>
                <a:spcPct val="0"/>
              </a:spcAft>
              <a:defRPr>
                <a:solidFill>
                  <a:schemeClr val="tx1"/>
                </a:solidFill>
                <a:latin typeface="Arial" charset="0"/>
                <a:ea typeface="ＭＳ Ｐゴシック" charset="0"/>
              </a:defRPr>
            </a:lvl8pPr>
            <a:lvl9pPr marL="3885903" indent="-228582"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126BBC29-DD4D-784A-812B-8F772772747C}" type="slidenum">
              <a:rPr lang="en-US">
                <a:solidFill>
                  <a:srgbClr val="1F497D"/>
                </a:solidFill>
                <a:latin typeface="Calibri" charset="0"/>
              </a:rPr>
              <a:pPr eaLnBrk="1" hangingPunct="1"/>
              <a:t>14</a:t>
            </a:fld>
            <a:endParaRPr lang="en-US">
              <a:solidFill>
                <a:srgbClr val="1F497D"/>
              </a:solidFill>
              <a:latin typeface="Calibri"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NZ" dirty="0">
              <a:latin typeface="Calibri" charset="0"/>
              <a:ea typeface="ＭＳ Ｐゴシック" charset="0"/>
              <a:cs typeface="ＭＳ Ｐゴシック" charset="0"/>
            </a:endParaRPr>
          </a:p>
        </p:txBody>
      </p:sp>
      <p:sp>
        <p:nvSpPr>
          <p:cNvPr id="921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893" indent="-285728" eaLnBrk="0" hangingPunct="0">
              <a:defRPr>
                <a:solidFill>
                  <a:schemeClr val="tx1"/>
                </a:solidFill>
                <a:latin typeface="Arial" charset="0"/>
                <a:ea typeface="ＭＳ Ｐゴシック" charset="0"/>
              </a:defRPr>
            </a:lvl2pPr>
            <a:lvl3pPr marL="1142913" indent="-228582" eaLnBrk="0" hangingPunct="0">
              <a:defRPr>
                <a:solidFill>
                  <a:schemeClr val="tx1"/>
                </a:solidFill>
                <a:latin typeface="Arial" charset="0"/>
                <a:ea typeface="ＭＳ Ｐゴシック" charset="0"/>
              </a:defRPr>
            </a:lvl3pPr>
            <a:lvl4pPr marL="1600077" indent="-228582" eaLnBrk="0" hangingPunct="0">
              <a:defRPr>
                <a:solidFill>
                  <a:schemeClr val="tx1"/>
                </a:solidFill>
                <a:latin typeface="Arial" charset="0"/>
                <a:ea typeface="ＭＳ Ｐゴシック" charset="0"/>
              </a:defRPr>
            </a:lvl4pPr>
            <a:lvl5pPr marL="2057243" indent="-228582" eaLnBrk="0" hangingPunct="0">
              <a:defRPr>
                <a:solidFill>
                  <a:schemeClr val="tx1"/>
                </a:solidFill>
                <a:latin typeface="Arial" charset="0"/>
                <a:ea typeface="ＭＳ Ｐゴシック" charset="0"/>
              </a:defRPr>
            </a:lvl5pPr>
            <a:lvl6pPr marL="2514408" indent="-228582" eaLnBrk="0" fontAlgn="base" hangingPunct="0">
              <a:spcBef>
                <a:spcPct val="0"/>
              </a:spcBef>
              <a:spcAft>
                <a:spcPct val="0"/>
              </a:spcAft>
              <a:defRPr>
                <a:solidFill>
                  <a:schemeClr val="tx1"/>
                </a:solidFill>
                <a:latin typeface="Arial" charset="0"/>
                <a:ea typeface="ＭＳ Ｐゴシック" charset="0"/>
              </a:defRPr>
            </a:lvl6pPr>
            <a:lvl7pPr marL="2971572" indent="-228582" eaLnBrk="0" fontAlgn="base" hangingPunct="0">
              <a:spcBef>
                <a:spcPct val="0"/>
              </a:spcBef>
              <a:spcAft>
                <a:spcPct val="0"/>
              </a:spcAft>
              <a:defRPr>
                <a:solidFill>
                  <a:schemeClr val="tx1"/>
                </a:solidFill>
                <a:latin typeface="Arial" charset="0"/>
                <a:ea typeface="ＭＳ Ｐゴシック" charset="0"/>
              </a:defRPr>
            </a:lvl7pPr>
            <a:lvl8pPr marL="3428738" indent="-228582" eaLnBrk="0" fontAlgn="base" hangingPunct="0">
              <a:spcBef>
                <a:spcPct val="0"/>
              </a:spcBef>
              <a:spcAft>
                <a:spcPct val="0"/>
              </a:spcAft>
              <a:defRPr>
                <a:solidFill>
                  <a:schemeClr val="tx1"/>
                </a:solidFill>
                <a:latin typeface="Arial" charset="0"/>
                <a:ea typeface="ＭＳ Ｐゴシック" charset="0"/>
              </a:defRPr>
            </a:lvl8pPr>
            <a:lvl9pPr marL="3885903" indent="-228582"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126BBC29-DD4D-784A-812B-8F772772747C}" type="slidenum">
              <a:rPr lang="en-US">
                <a:solidFill>
                  <a:schemeClr val="tx2"/>
                </a:solidFill>
                <a:latin typeface="Calibri" charset="0"/>
              </a:rPr>
              <a:pPr eaLnBrk="1" hangingPunct="1"/>
              <a:t>15</a:t>
            </a:fld>
            <a:endParaRPr lang="en-US">
              <a:solidFill>
                <a:schemeClr val="tx2"/>
              </a:solidFill>
              <a:latin typeface="Calibri"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NZ" dirty="0">
              <a:latin typeface="Calibri" charset="0"/>
              <a:ea typeface="ＭＳ Ｐゴシック" charset="0"/>
              <a:cs typeface="ＭＳ Ｐゴシック" charset="0"/>
            </a:endParaRPr>
          </a:p>
        </p:txBody>
      </p:sp>
      <p:sp>
        <p:nvSpPr>
          <p:cNvPr id="921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893" indent="-285728" eaLnBrk="0" hangingPunct="0">
              <a:defRPr>
                <a:solidFill>
                  <a:schemeClr val="tx1"/>
                </a:solidFill>
                <a:latin typeface="Arial" charset="0"/>
                <a:ea typeface="ＭＳ Ｐゴシック" charset="0"/>
              </a:defRPr>
            </a:lvl2pPr>
            <a:lvl3pPr marL="1142913" indent="-228582" eaLnBrk="0" hangingPunct="0">
              <a:defRPr>
                <a:solidFill>
                  <a:schemeClr val="tx1"/>
                </a:solidFill>
                <a:latin typeface="Arial" charset="0"/>
                <a:ea typeface="ＭＳ Ｐゴシック" charset="0"/>
              </a:defRPr>
            </a:lvl3pPr>
            <a:lvl4pPr marL="1600077" indent="-228582" eaLnBrk="0" hangingPunct="0">
              <a:defRPr>
                <a:solidFill>
                  <a:schemeClr val="tx1"/>
                </a:solidFill>
                <a:latin typeface="Arial" charset="0"/>
                <a:ea typeface="ＭＳ Ｐゴシック" charset="0"/>
              </a:defRPr>
            </a:lvl4pPr>
            <a:lvl5pPr marL="2057243" indent="-228582" eaLnBrk="0" hangingPunct="0">
              <a:defRPr>
                <a:solidFill>
                  <a:schemeClr val="tx1"/>
                </a:solidFill>
                <a:latin typeface="Arial" charset="0"/>
                <a:ea typeface="ＭＳ Ｐゴシック" charset="0"/>
              </a:defRPr>
            </a:lvl5pPr>
            <a:lvl6pPr marL="2514408" indent="-228582" eaLnBrk="0" fontAlgn="base" hangingPunct="0">
              <a:spcBef>
                <a:spcPct val="0"/>
              </a:spcBef>
              <a:spcAft>
                <a:spcPct val="0"/>
              </a:spcAft>
              <a:defRPr>
                <a:solidFill>
                  <a:schemeClr val="tx1"/>
                </a:solidFill>
                <a:latin typeface="Arial" charset="0"/>
                <a:ea typeface="ＭＳ Ｐゴシック" charset="0"/>
              </a:defRPr>
            </a:lvl6pPr>
            <a:lvl7pPr marL="2971572" indent="-228582" eaLnBrk="0" fontAlgn="base" hangingPunct="0">
              <a:spcBef>
                <a:spcPct val="0"/>
              </a:spcBef>
              <a:spcAft>
                <a:spcPct val="0"/>
              </a:spcAft>
              <a:defRPr>
                <a:solidFill>
                  <a:schemeClr val="tx1"/>
                </a:solidFill>
                <a:latin typeface="Arial" charset="0"/>
                <a:ea typeface="ＭＳ Ｐゴシック" charset="0"/>
              </a:defRPr>
            </a:lvl7pPr>
            <a:lvl8pPr marL="3428738" indent="-228582" eaLnBrk="0" fontAlgn="base" hangingPunct="0">
              <a:spcBef>
                <a:spcPct val="0"/>
              </a:spcBef>
              <a:spcAft>
                <a:spcPct val="0"/>
              </a:spcAft>
              <a:defRPr>
                <a:solidFill>
                  <a:schemeClr val="tx1"/>
                </a:solidFill>
                <a:latin typeface="Arial" charset="0"/>
                <a:ea typeface="ＭＳ Ｐゴシック" charset="0"/>
              </a:defRPr>
            </a:lvl8pPr>
            <a:lvl9pPr marL="3885903" indent="-228582"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126BBC29-DD4D-784A-812B-8F772772747C}" type="slidenum">
              <a:rPr lang="en-US">
                <a:solidFill>
                  <a:schemeClr val="tx2"/>
                </a:solidFill>
                <a:latin typeface="Calibri" charset="0"/>
              </a:rPr>
              <a:pPr eaLnBrk="1" hangingPunct="1"/>
              <a:t>16</a:t>
            </a:fld>
            <a:endParaRPr lang="en-US">
              <a:solidFill>
                <a:schemeClr val="tx2"/>
              </a:solidFill>
              <a:latin typeface="Calibri"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NZ" dirty="0">
              <a:latin typeface="Calibri" charset="0"/>
              <a:ea typeface="ＭＳ Ｐゴシック" charset="0"/>
              <a:cs typeface="ＭＳ Ｐゴシック" charset="0"/>
            </a:endParaRPr>
          </a:p>
        </p:txBody>
      </p:sp>
      <p:sp>
        <p:nvSpPr>
          <p:cNvPr id="921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893" indent="-285728" eaLnBrk="0" hangingPunct="0">
              <a:defRPr>
                <a:solidFill>
                  <a:schemeClr val="tx1"/>
                </a:solidFill>
                <a:latin typeface="Arial" charset="0"/>
                <a:ea typeface="ＭＳ Ｐゴシック" charset="0"/>
              </a:defRPr>
            </a:lvl2pPr>
            <a:lvl3pPr marL="1142913" indent="-228582" eaLnBrk="0" hangingPunct="0">
              <a:defRPr>
                <a:solidFill>
                  <a:schemeClr val="tx1"/>
                </a:solidFill>
                <a:latin typeface="Arial" charset="0"/>
                <a:ea typeface="ＭＳ Ｐゴシック" charset="0"/>
              </a:defRPr>
            </a:lvl3pPr>
            <a:lvl4pPr marL="1600077" indent="-228582" eaLnBrk="0" hangingPunct="0">
              <a:defRPr>
                <a:solidFill>
                  <a:schemeClr val="tx1"/>
                </a:solidFill>
                <a:latin typeface="Arial" charset="0"/>
                <a:ea typeface="ＭＳ Ｐゴシック" charset="0"/>
              </a:defRPr>
            </a:lvl4pPr>
            <a:lvl5pPr marL="2057243" indent="-228582" eaLnBrk="0" hangingPunct="0">
              <a:defRPr>
                <a:solidFill>
                  <a:schemeClr val="tx1"/>
                </a:solidFill>
                <a:latin typeface="Arial" charset="0"/>
                <a:ea typeface="ＭＳ Ｐゴシック" charset="0"/>
              </a:defRPr>
            </a:lvl5pPr>
            <a:lvl6pPr marL="2514408" indent="-228582" eaLnBrk="0" fontAlgn="base" hangingPunct="0">
              <a:spcBef>
                <a:spcPct val="0"/>
              </a:spcBef>
              <a:spcAft>
                <a:spcPct val="0"/>
              </a:spcAft>
              <a:defRPr>
                <a:solidFill>
                  <a:schemeClr val="tx1"/>
                </a:solidFill>
                <a:latin typeface="Arial" charset="0"/>
                <a:ea typeface="ＭＳ Ｐゴシック" charset="0"/>
              </a:defRPr>
            </a:lvl6pPr>
            <a:lvl7pPr marL="2971572" indent="-228582" eaLnBrk="0" fontAlgn="base" hangingPunct="0">
              <a:spcBef>
                <a:spcPct val="0"/>
              </a:spcBef>
              <a:spcAft>
                <a:spcPct val="0"/>
              </a:spcAft>
              <a:defRPr>
                <a:solidFill>
                  <a:schemeClr val="tx1"/>
                </a:solidFill>
                <a:latin typeface="Arial" charset="0"/>
                <a:ea typeface="ＭＳ Ｐゴシック" charset="0"/>
              </a:defRPr>
            </a:lvl7pPr>
            <a:lvl8pPr marL="3428738" indent="-228582" eaLnBrk="0" fontAlgn="base" hangingPunct="0">
              <a:spcBef>
                <a:spcPct val="0"/>
              </a:spcBef>
              <a:spcAft>
                <a:spcPct val="0"/>
              </a:spcAft>
              <a:defRPr>
                <a:solidFill>
                  <a:schemeClr val="tx1"/>
                </a:solidFill>
                <a:latin typeface="Arial" charset="0"/>
                <a:ea typeface="ＭＳ Ｐゴシック" charset="0"/>
              </a:defRPr>
            </a:lvl8pPr>
            <a:lvl9pPr marL="3885903" indent="-228582"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126BBC29-DD4D-784A-812B-8F772772747C}" type="slidenum">
              <a:rPr lang="en-US">
                <a:solidFill>
                  <a:schemeClr val="tx2"/>
                </a:solidFill>
                <a:latin typeface="Calibri" charset="0"/>
              </a:rPr>
              <a:pPr eaLnBrk="1" hangingPunct="1"/>
              <a:t>17</a:t>
            </a:fld>
            <a:endParaRPr lang="en-US">
              <a:solidFill>
                <a:schemeClr val="tx2"/>
              </a:solidFill>
              <a:latin typeface="Calibri"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NZ" dirty="0">
              <a:latin typeface="Calibri" charset="0"/>
              <a:ea typeface="ＭＳ Ｐゴシック" charset="0"/>
              <a:cs typeface="ＭＳ Ｐゴシック" charset="0"/>
            </a:endParaRPr>
          </a:p>
        </p:txBody>
      </p:sp>
      <p:sp>
        <p:nvSpPr>
          <p:cNvPr id="921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893" indent="-285728" eaLnBrk="0" hangingPunct="0">
              <a:defRPr>
                <a:solidFill>
                  <a:schemeClr val="tx1"/>
                </a:solidFill>
                <a:latin typeface="Arial" charset="0"/>
                <a:ea typeface="ＭＳ Ｐゴシック" charset="0"/>
              </a:defRPr>
            </a:lvl2pPr>
            <a:lvl3pPr marL="1142913" indent="-228582" eaLnBrk="0" hangingPunct="0">
              <a:defRPr>
                <a:solidFill>
                  <a:schemeClr val="tx1"/>
                </a:solidFill>
                <a:latin typeface="Arial" charset="0"/>
                <a:ea typeface="ＭＳ Ｐゴシック" charset="0"/>
              </a:defRPr>
            </a:lvl3pPr>
            <a:lvl4pPr marL="1600077" indent="-228582" eaLnBrk="0" hangingPunct="0">
              <a:defRPr>
                <a:solidFill>
                  <a:schemeClr val="tx1"/>
                </a:solidFill>
                <a:latin typeface="Arial" charset="0"/>
                <a:ea typeface="ＭＳ Ｐゴシック" charset="0"/>
              </a:defRPr>
            </a:lvl4pPr>
            <a:lvl5pPr marL="2057243" indent="-228582" eaLnBrk="0" hangingPunct="0">
              <a:defRPr>
                <a:solidFill>
                  <a:schemeClr val="tx1"/>
                </a:solidFill>
                <a:latin typeface="Arial" charset="0"/>
                <a:ea typeface="ＭＳ Ｐゴシック" charset="0"/>
              </a:defRPr>
            </a:lvl5pPr>
            <a:lvl6pPr marL="2514408" indent="-228582" eaLnBrk="0" fontAlgn="base" hangingPunct="0">
              <a:spcBef>
                <a:spcPct val="0"/>
              </a:spcBef>
              <a:spcAft>
                <a:spcPct val="0"/>
              </a:spcAft>
              <a:defRPr>
                <a:solidFill>
                  <a:schemeClr val="tx1"/>
                </a:solidFill>
                <a:latin typeface="Arial" charset="0"/>
                <a:ea typeface="ＭＳ Ｐゴシック" charset="0"/>
              </a:defRPr>
            </a:lvl6pPr>
            <a:lvl7pPr marL="2971572" indent="-228582" eaLnBrk="0" fontAlgn="base" hangingPunct="0">
              <a:spcBef>
                <a:spcPct val="0"/>
              </a:spcBef>
              <a:spcAft>
                <a:spcPct val="0"/>
              </a:spcAft>
              <a:defRPr>
                <a:solidFill>
                  <a:schemeClr val="tx1"/>
                </a:solidFill>
                <a:latin typeface="Arial" charset="0"/>
                <a:ea typeface="ＭＳ Ｐゴシック" charset="0"/>
              </a:defRPr>
            </a:lvl7pPr>
            <a:lvl8pPr marL="3428738" indent="-228582" eaLnBrk="0" fontAlgn="base" hangingPunct="0">
              <a:spcBef>
                <a:spcPct val="0"/>
              </a:spcBef>
              <a:spcAft>
                <a:spcPct val="0"/>
              </a:spcAft>
              <a:defRPr>
                <a:solidFill>
                  <a:schemeClr val="tx1"/>
                </a:solidFill>
                <a:latin typeface="Arial" charset="0"/>
                <a:ea typeface="ＭＳ Ｐゴシック" charset="0"/>
              </a:defRPr>
            </a:lvl8pPr>
            <a:lvl9pPr marL="3885903" indent="-228582"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126BBC29-DD4D-784A-812B-8F772772747C}" type="slidenum">
              <a:rPr lang="en-US">
                <a:solidFill>
                  <a:schemeClr val="tx2"/>
                </a:solidFill>
                <a:latin typeface="Calibri" charset="0"/>
              </a:rPr>
              <a:pPr eaLnBrk="1" hangingPunct="1"/>
              <a:t>18</a:t>
            </a:fld>
            <a:endParaRPr lang="en-US">
              <a:solidFill>
                <a:schemeClr val="tx2"/>
              </a:solidFill>
              <a:latin typeface="Calibri"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NZ" dirty="0">
              <a:latin typeface="Calibri" charset="0"/>
              <a:ea typeface="ＭＳ Ｐゴシック" charset="0"/>
              <a:cs typeface="ＭＳ Ｐゴシック" charset="0"/>
            </a:endParaRPr>
          </a:p>
        </p:txBody>
      </p:sp>
      <p:sp>
        <p:nvSpPr>
          <p:cNvPr id="921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893" indent="-285728" eaLnBrk="0" hangingPunct="0">
              <a:defRPr>
                <a:solidFill>
                  <a:schemeClr val="tx1"/>
                </a:solidFill>
                <a:latin typeface="Arial" charset="0"/>
                <a:ea typeface="ＭＳ Ｐゴシック" charset="0"/>
              </a:defRPr>
            </a:lvl2pPr>
            <a:lvl3pPr marL="1142913" indent="-228582" eaLnBrk="0" hangingPunct="0">
              <a:defRPr>
                <a:solidFill>
                  <a:schemeClr val="tx1"/>
                </a:solidFill>
                <a:latin typeface="Arial" charset="0"/>
                <a:ea typeface="ＭＳ Ｐゴシック" charset="0"/>
              </a:defRPr>
            </a:lvl3pPr>
            <a:lvl4pPr marL="1600077" indent="-228582" eaLnBrk="0" hangingPunct="0">
              <a:defRPr>
                <a:solidFill>
                  <a:schemeClr val="tx1"/>
                </a:solidFill>
                <a:latin typeface="Arial" charset="0"/>
                <a:ea typeface="ＭＳ Ｐゴシック" charset="0"/>
              </a:defRPr>
            </a:lvl4pPr>
            <a:lvl5pPr marL="2057243" indent="-228582" eaLnBrk="0" hangingPunct="0">
              <a:defRPr>
                <a:solidFill>
                  <a:schemeClr val="tx1"/>
                </a:solidFill>
                <a:latin typeface="Arial" charset="0"/>
                <a:ea typeface="ＭＳ Ｐゴシック" charset="0"/>
              </a:defRPr>
            </a:lvl5pPr>
            <a:lvl6pPr marL="2514408" indent="-228582" eaLnBrk="0" fontAlgn="base" hangingPunct="0">
              <a:spcBef>
                <a:spcPct val="0"/>
              </a:spcBef>
              <a:spcAft>
                <a:spcPct val="0"/>
              </a:spcAft>
              <a:defRPr>
                <a:solidFill>
                  <a:schemeClr val="tx1"/>
                </a:solidFill>
                <a:latin typeface="Arial" charset="0"/>
                <a:ea typeface="ＭＳ Ｐゴシック" charset="0"/>
              </a:defRPr>
            </a:lvl6pPr>
            <a:lvl7pPr marL="2971572" indent="-228582" eaLnBrk="0" fontAlgn="base" hangingPunct="0">
              <a:spcBef>
                <a:spcPct val="0"/>
              </a:spcBef>
              <a:spcAft>
                <a:spcPct val="0"/>
              </a:spcAft>
              <a:defRPr>
                <a:solidFill>
                  <a:schemeClr val="tx1"/>
                </a:solidFill>
                <a:latin typeface="Arial" charset="0"/>
                <a:ea typeface="ＭＳ Ｐゴシック" charset="0"/>
              </a:defRPr>
            </a:lvl7pPr>
            <a:lvl8pPr marL="3428738" indent="-228582" eaLnBrk="0" fontAlgn="base" hangingPunct="0">
              <a:spcBef>
                <a:spcPct val="0"/>
              </a:spcBef>
              <a:spcAft>
                <a:spcPct val="0"/>
              </a:spcAft>
              <a:defRPr>
                <a:solidFill>
                  <a:schemeClr val="tx1"/>
                </a:solidFill>
                <a:latin typeface="Arial" charset="0"/>
                <a:ea typeface="ＭＳ Ｐゴシック" charset="0"/>
              </a:defRPr>
            </a:lvl8pPr>
            <a:lvl9pPr marL="3885903" indent="-228582"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126BBC29-DD4D-784A-812B-8F772772747C}" type="slidenum">
              <a:rPr lang="en-US">
                <a:solidFill>
                  <a:schemeClr val="tx2"/>
                </a:solidFill>
                <a:latin typeface="Calibri" charset="0"/>
              </a:rPr>
              <a:pPr eaLnBrk="1" hangingPunct="1"/>
              <a:t>19</a:t>
            </a:fld>
            <a:endParaRPr lang="en-US">
              <a:solidFill>
                <a:schemeClr val="tx2"/>
              </a:solidFill>
              <a:latin typeface="Calibri"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NZ" dirty="0">
              <a:latin typeface="Calibri" charset="0"/>
              <a:ea typeface="ＭＳ Ｐゴシック" charset="0"/>
              <a:cs typeface="ＭＳ Ｐゴシック" charset="0"/>
            </a:endParaRPr>
          </a:p>
        </p:txBody>
      </p:sp>
      <p:sp>
        <p:nvSpPr>
          <p:cNvPr id="921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893" indent="-285728" eaLnBrk="0" hangingPunct="0">
              <a:defRPr>
                <a:solidFill>
                  <a:schemeClr val="tx1"/>
                </a:solidFill>
                <a:latin typeface="Arial" charset="0"/>
                <a:ea typeface="ＭＳ Ｐゴシック" charset="0"/>
              </a:defRPr>
            </a:lvl2pPr>
            <a:lvl3pPr marL="1142913" indent="-228582" eaLnBrk="0" hangingPunct="0">
              <a:defRPr>
                <a:solidFill>
                  <a:schemeClr val="tx1"/>
                </a:solidFill>
                <a:latin typeface="Arial" charset="0"/>
                <a:ea typeface="ＭＳ Ｐゴシック" charset="0"/>
              </a:defRPr>
            </a:lvl3pPr>
            <a:lvl4pPr marL="1600077" indent="-228582" eaLnBrk="0" hangingPunct="0">
              <a:defRPr>
                <a:solidFill>
                  <a:schemeClr val="tx1"/>
                </a:solidFill>
                <a:latin typeface="Arial" charset="0"/>
                <a:ea typeface="ＭＳ Ｐゴシック" charset="0"/>
              </a:defRPr>
            </a:lvl4pPr>
            <a:lvl5pPr marL="2057243" indent="-228582" eaLnBrk="0" hangingPunct="0">
              <a:defRPr>
                <a:solidFill>
                  <a:schemeClr val="tx1"/>
                </a:solidFill>
                <a:latin typeface="Arial" charset="0"/>
                <a:ea typeface="ＭＳ Ｐゴシック" charset="0"/>
              </a:defRPr>
            </a:lvl5pPr>
            <a:lvl6pPr marL="2514408" indent="-228582" eaLnBrk="0" fontAlgn="base" hangingPunct="0">
              <a:spcBef>
                <a:spcPct val="0"/>
              </a:spcBef>
              <a:spcAft>
                <a:spcPct val="0"/>
              </a:spcAft>
              <a:defRPr>
                <a:solidFill>
                  <a:schemeClr val="tx1"/>
                </a:solidFill>
                <a:latin typeface="Arial" charset="0"/>
                <a:ea typeface="ＭＳ Ｐゴシック" charset="0"/>
              </a:defRPr>
            </a:lvl6pPr>
            <a:lvl7pPr marL="2971572" indent="-228582" eaLnBrk="0" fontAlgn="base" hangingPunct="0">
              <a:spcBef>
                <a:spcPct val="0"/>
              </a:spcBef>
              <a:spcAft>
                <a:spcPct val="0"/>
              </a:spcAft>
              <a:defRPr>
                <a:solidFill>
                  <a:schemeClr val="tx1"/>
                </a:solidFill>
                <a:latin typeface="Arial" charset="0"/>
                <a:ea typeface="ＭＳ Ｐゴシック" charset="0"/>
              </a:defRPr>
            </a:lvl7pPr>
            <a:lvl8pPr marL="3428738" indent="-228582" eaLnBrk="0" fontAlgn="base" hangingPunct="0">
              <a:spcBef>
                <a:spcPct val="0"/>
              </a:spcBef>
              <a:spcAft>
                <a:spcPct val="0"/>
              </a:spcAft>
              <a:defRPr>
                <a:solidFill>
                  <a:schemeClr val="tx1"/>
                </a:solidFill>
                <a:latin typeface="Arial" charset="0"/>
                <a:ea typeface="ＭＳ Ｐゴシック" charset="0"/>
              </a:defRPr>
            </a:lvl8pPr>
            <a:lvl9pPr marL="3885903" indent="-228582"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126BBC29-DD4D-784A-812B-8F772772747C}" type="slidenum">
              <a:rPr lang="en-US">
                <a:solidFill>
                  <a:schemeClr val="tx2"/>
                </a:solidFill>
                <a:latin typeface="Calibri" charset="0"/>
              </a:rPr>
              <a:pPr eaLnBrk="1" hangingPunct="1"/>
              <a:t>2</a:t>
            </a:fld>
            <a:endParaRPr lang="en-US" dirty="0">
              <a:solidFill>
                <a:schemeClr val="tx2"/>
              </a:solidFill>
              <a:latin typeface="Calibri"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NZ" dirty="0">
              <a:latin typeface="Calibri" charset="0"/>
              <a:ea typeface="ＭＳ Ｐゴシック" charset="0"/>
              <a:cs typeface="ＭＳ Ｐゴシック" charset="0"/>
            </a:endParaRPr>
          </a:p>
        </p:txBody>
      </p:sp>
      <p:sp>
        <p:nvSpPr>
          <p:cNvPr id="921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893" indent="-285728" eaLnBrk="0" hangingPunct="0">
              <a:defRPr>
                <a:solidFill>
                  <a:schemeClr val="tx1"/>
                </a:solidFill>
                <a:latin typeface="Arial" charset="0"/>
                <a:ea typeface="ＭＳ Ｐゴシック" charset="0"/>
              </a:defRPr>
            </a:lvl2pPr>
            <a:lvl3pPr marL="1142913" indent="-228582" eaLnBrk="0" hangingPunct="0">
              <a:defRPr>
                <a:solidFill>
                  <a:schemeClr val="tx1"/>
                </a:solidFill>
                <a:latin typeface="Arial" charset="0"/>
                <a:ea typeface="ＭＳ Ｐゴシック" charset="0"/>
              </a:defRPr>
            </a:lvl3pPr>
            <a:lvl4pPr marL="1600077" indent="-228582" eaLnBrk="0" hangingPunct="0">
              <a:defRPr>
                <a:solidFill>
                  <a:schemeClr val="tx1"/>
                </a:solidFill>
                <a:latin typeface="Arial" charset="0"/>
                <a:ea typeface="ＭＳ Ｐゴシック" charset="0"/>
              </a:defRPr>
            </a:lvl4pPr>
            <a:lvl5pPr marL="2057243" indent="-228582" eaLnBrk="0" hangingPunct="0">
              <a:defRPr>
                <a:solidFill>
                  <a:schemeClr val="tx1"/>
                </a:solidFill>
                <a:latin typeface="Arial" charset="0"/>
                <a:ea typeface="ＭＳ Ｐゴシック" charset="0"/>
              </a:defRPr>
            </a:lvl5pPr>
            <a:lvl6pPr marL="2514408" indent="-228582" eaLnBrk="0" fontAlgn="base" hangingPunct="0">
              <a:spcBef>
                <a:spcPct val="0"/>
              </a:spcBef>
              <a:spcAft>
                <a:spcPct val="0"/>
              </a:spcAft>
              <a:defRPr>
                <a:solidFill>
                  <a:schemeClr val="tx1"/>
                </a:solidFill>
                <a:latin typeface="Arial" charset="0"/>
                <a:ea typeface="ＭＳ Ｐゴシック" charset="0"/>
              </a:defRPr>
            </a:lvl6pPr>
            <a:lvl7pPr marL="2971572" indent="-228582" eaLnBrk="0" fontAlgn="base" hangingPunct="0">
              <a:spcBef>
                <a:spcPct val="0"/>
              </a:spcBef>
              <a:spcAft>
                <a:spcPct val="0"/>
              </a:spcAft>
              <a:defRPr>
                <a:solidFill>
                  <a:schemeClr val="tx1"/>
                </a:solidFill>
                <a:latin typeface="Arial" charset="0"/>
                <a:ea typeface="ＭＳ Ｐゴシック" charset="0"/>
              </a:defRPr>
            </a:lvl7pPr>
            <a:lvl8pPr marL="3428738" indent="-228582" eaLnBrk="0" fontAlgn="base" hangingPunct="0">
              <a:spcBef>
                <a:spcPct val="0"/>
              </a:spcBef>
              <a:spcAft>
                <a:spcPct val="0"/>
              </a:spcAft>
              <a:defRPr>
                <a:solidFill>
                  <a:schemeClr val="tx1"/>
                </a:solidFill>
                <a:latin typeface="Arial" charset="0"/>
                <a:ea typeface="ＭＳ Ｐゴシック" charset="0"/>
              </a:defRPr>
            </a:lvl8pPr>
            <a:lvl9pPr marL="3885903" indent="-228582"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126BBC29-DD4D-784A-812B-8F772772747C}" type="slidenum">
              <a:rPr lang="en-US">
                <a:solidFill>
                  <a:schemeClr val="tx2"/>
                </a:solidFill>
                <a:latin typeface="Calibri" charset="0"/>
              </a:rPr>
              <a:pPr eaLnBrk="1" hangingPunct="1"/>
              <a:t>20</a:t>
            </a:fld>
            <a:endParaRPr lang="en-US">
              <a:solidFill>
                <a:schemeClr val="tx2"/>
              </a:solidFill>
              <a:latin typeface="Calibri"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NZ" dirty="0">
              <a:latin typeface="Calibri" charset="0"/>
              <a:ea typeface="ＭＳ Ｐゴシック" charset="0"/>
              <a:cs typeface="ＭＳ Ｐゴシック" charset="0"/>
            </a:endParaRPr>
          </a:p>
        </p:txBody>
      </p:sp>
      <p:sp>
        <p:nvSpPr>
          <p:cNvPr id="921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893" indent="-285728" eaLnBrk="0" hangingPunct="0">
              <a:defRPr>
                <a:solidFill>
                  <a:schemeClr val="tx1"/>
                </a:solidFill>
                <a:latin typeface="Arial" charset="0"/>
                <a:ea typeface="ＭＳ Ｐゴシック" charset="0"/>
              </a:defRPr>
            </a:lvl2pPr>
            <a:lvl3pPr marL="1142913" indent="-228582" eaLnBrk="0" hangingPunct="0">
              <a:defRPr>
                <a:solidFill>
                  <a:schemeClr val="tx1"/>
                </a:solidFill>
                <a:latin typeface="Arial" charset="0"/>
                <a:ea typeface="ＭＳ Ｐゴシック" charset="0"/>
              </a:defRPr>
            </a:lvl3pPr>
            <a:lvl4pPr marL="1600077" indent="-228582" eaLnBrk="0" hangingPunct="0">
              <a:defRPr>
                <a:solidFill>
                  <a:schemeClr val="tx1"/>
                </a:solidFill>
                <a:latin typeface="Arial" charset="0"/>
                <a:ea typeface="ＭＳ Ｐゴシック" charset="0"/>
              </a:defRPr>
            </a:lvl4pPr>
            <a:lvl5pPr marL="2057243" indent="-228582" eaLnBrk="0" hangingPunct="0">
              <a:defRPr>
                <a:solidFill>
                  <a:schemeClr val="tx1"/>
                </a:solidFill>
                <a:latin typeface="Arial" charset="0"/>
                <a:ea typeface="ＭＳ Ｐゴシック" charset="0"/>
              </a:defRPr>
            </a:lvl5pPr>
            <a:lvl6pPr marL="2514408" indent="-228582" eaLnBrk="0" fontAlgn="base" hangingPunct="0">
              <a:spcBef>
                <a:spcPct val="0"/>
              </a:spcBef>
              <a:spcAft>
                <a:spcPct val="0"/>
              </a:spcAft>
              <a:defRPr>
                <a:solidFill>
                  <a:schemeClr val="tx1"/>
                </a:solidFill>
                <a:latin typeface="Arial" charset="0"/>
                <a:ea typeface="ＭＳ Ｐゴシック" charset="0"/>
              </a:defRPr>
            </a:lvl6pPr>
            <a:lvl7pPr marL="2971572" indent="-228582" eaLnBrk="0" fontAlgn="base" hangingPunct="0">
              <a:spcBef>
                <a:spcPct val="0"/>
              </a:spcBef>
              <a:spcAft>
                <a:spcPct val="0"/>
              </a:spcAft>
              <a:defRPr>
                <a:solidFill>
                  <a:schemeClr val="tx1"/>
                </a:solidFill>
                <a:latin typeface="Arial" charset="0"/>
                <a:ea typeface="ＭＳ Ｐゴシック" charset="0"/>
              </a:defRPr>
            </a:lvl7pPr>
            <a:lvl8pPr marL="3428738" indent="-228582" eaLnBrk="0" fontAlgn="base" hangingPunct="0">
              <a:spcBef>
                <a:spcPct val="0"/>
              </a:spcBef>
              <a:spcAft>
                <a:spcPct val="0"/>
              </a:spcAft>
              <a:defRPr>
                <a:solidFill>
                  <a:schemeClr val="tx1"/>
                </a:solidFill>
                <a:latin typeface="Arial" charset="0"/>
                <a:ea typeface="ＭＳ Ｐゴシック" charset="0"/>
              </a:defRPr>
            </a:lvl8pPr>
            <a:lvl9pPr marL="3885903" indent="-228582"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126BBC29-DD4D-784A-812B-8F772772747C}" type="slidenum">
              <a:rPr lang="en-US">
                <a:solidFill>
                  <a:schemeClr val="tx2"/>
                </a:solidFill>
                <a:latin typeface="Calibri" charset="0"/>
              </a:rPr>
              <a:pPr eaLnBrk="1" hangingPunct="1"/>
              <a:t>21</a:t>
            </a:fld>
            <a:endParaRPr lang="en-US">
              <a:solidFill>
                <a:schemeClr val="tx2"/>
              </a:solidFill>
              <a:latin typeface="Calibri"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NZ" dirty="0">
              <a:latin typeface="Calibri" charset="0"/>
              <a:ea typeface="ＭＳ Ｐゴシック" charset="0"/>
              <a:cs typeface="ＭＳ Ｐゴシック" charset="0"/>
            </a:endParaRPr>
          </a:p>
        </p:txBody>
      </p:sp>
      <p:sp>
        <p:nvSpPr>
          <p:cNvPr id="921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893" indent="-285728" eaLnBrk="0" hangingPunct="0">
              <a:defRPr>
                <a:solidFill>
                  <a:schemeClr val="tx1"/>
                </a:solidFill>
                <a:latin typeface="Arial" charset="0"/>
                <a:ea typeface="ＭＳ Ｐゴシック" charset="0"/>
              </a:defRPr>
            </a:lvl2pPr>
            <a:lvl3pPr marL="1142913" indent="-228582" eaLnBrk="0" hangingPunct="0">
              <a:defRPr>
                <a:solidFill>
                  <a:schemeClr val="tx1"/>
                </a:solidFill>
                <a:latin typeface="Arial" charset="0"/>
                <a:ea typeface="ＭＳ Ｐゴシック" charset="0"/>
              </a:defRPr>
            </a:lvl3pPr>
            <a:lvl4pPr marL="1600077" indent="-228582" eaLnBrk="0" hangingPunct="0">
              <a:defRPr>
                <a:solidFill>
                  <a:schemeClr val="tx1"/>
                </a:solidFill>
                <a:latin typeface="Arial" charset="0"/>
                <a:ea typeface="ＭＳ Ｐゴシック" charset="0"/>
              </a:defRPr>
            </a:lvl4pPr>
            <a:lvl5pPr marL="2057243" indent="-228582" eaLnBrk="0" hangingPunct="0">
              <a:defRPr>
                <a:solidFill>
                  <a:schemeClr val="tx1"/>
                </a:solidFill>
                <a:latin typeface="Arial" charset="0"/>
                <a:ea typeface="ＭＳ Ｐゴシック" charset="0"/>
              </a:defRPr>
            </a:lvl5pPr>
            <a:lvl6pPr marL="2514408" indent="-228582" eaLnBrk="0" fontAlgn="base" hangingPunct="0">
              <a:spcBef>
                <a:spcPct val="0"/>
              </a:spcBef>
              <a:spcAft>
                <a:spcPct val="0"/>
              </a:spcAft>
              <a:defRPr>
                <a:solidFill>
                  <a:schemeClr val="tx1"/>
                </a:solidFill>
                <a:latin typeface="Arial" charset="0"/>
                <a:ea typeface="ＭＳ Ｐゴシック" charset="0"/>
              </a:defRPr>
            </a:lvl6pPr>
            <a:lvl7pPr marL="2971572" indent="-228582" eaLnBrk="0" fontAlgn="base" hangingPunct="0">
              <a:spcBef>
                <a:spcPct val="0"/>
              </a:spcBef>
              <a:spcAft>
                <a:spcPct val="0"/>
              </a:spcAft>
              <a:defRPr>
                <a:solidFill>
                  <a:schemeClr val="tx1"/>
                </a:solidFill>
                <a:latin typeface="Arial" charset="0"/>
                <a:ea typeface="ＭＳ Ｐゴシック" charset="0"/>
              </a:defRPr>
            </a:lvl7pPr>
            <a:lvl8pPr marL="3428738" indent="-228582" eaLnBrk="0" fontAlgn="base" hangingPunct="0">
              <a:spcBef>
                <a:spcPct val="0"/>
              </a:spcBef>
              <a:spcAft>
                <a:spcPct val="0"/>
              </a:spcAft>
              <a:defRPr>
                <a:solidFill>
                  <a:schemeClr val="tx1"/>
                </a:solidFill>
                <a:latin typeface="Arial" charset="0"/>
                <a:ea typeface="ＭＳ Ｐゴシック" charset="0"/>
              </a:defRPr>
            </a:lvl8pPr>
            <a:lvl9pPr marL="3885903" indent="-228582"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126BBC29-DD4D-784A-812B-8F772772747C}" type="slidenum">
              <a:rPr lang="en-US">
                <a:solidFill>
                  <a:schemeClr val="tx2"/>
                </a:solidFill>
                <a:latin typeface="Calibri" charset="0"/>
              </a:rPr>
              <a:pPr eaLnBrk="1" hangingPunct="1"/>
              <a:t>22</a:t>
            </a:fld>
            <a:endParaRPr lang="en-US">
              <a:solidFill>
                <a:schemeClr val="tx2"/>
              </a:solidFill>
              <a:latin typeface="Calibri"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NZ" dirty="0">
              <a:latin typeface="Calibri" charset="0"/>
              <a:ea typeface="ＭＳ Ｐゴシック" charset="0"/>
              <a:cs typeface="ＭＳ Ｐゴシック" charset="0"/>
            </a:endParaRPr>
          </a:p>
        </p:txBody>
      </p:sp>
      <p:sp>
        <p:nvSpPr>
          <p:cNvPr id="921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893" indent="-285728" eaLnBrk="0" hangingPunct="0">
              <a:defRPr>
                <a:solidFill>
                  <a:schemeClr val="tx1"/>
                </a:solidFill>
                <a:latin typeface="Arial" charset="0"/>
                <a:ea typeface="ＭＳ Ｐゴシック" charset="0"/>
              </a:defRPr>
            </a:lvl2pPr>
            <a:lvl3pPr marL="1142913" indent="-228582" eaLnBrk="0" hangingPunct="0">
              <a:defRPr>
                <a:solidFill>
                  <a:schemeClr val="tx1"/>
                </a:solidFill>
                <a:latin typeface="Arial" charset="0"/>
                <a:ea typeface="ＭＳ Ｐゴシック" charset="0"/>
              </a:defRPr>
            </a:lvl3pPr>
            <a:lvl4pPr marL="1600077" indent="-228582" eaLnBrk="0" hangingPunct="0">
              <a:defRPr>
                <a:solidFill>
                  <a:schemeClr val="tx1"/>
                </a:solidFill>
                <a:latin typeface="Arial" charset="0"/>
                <a:ea typeface="ＭＳ Ｐゴシック" charset="0"/>
              </a:defRPr>
            </a:lvl4pPr>
            <a:lvl5pPr marL="2057243" indent="-228582" eaLnBrk="0" hangingPunct="0">
              <a:defRPr>
                <a:solidFill>
                  <a:schemeClr val="tx1"/>
                </a:solidFill>
                <a:latin typeface="Arial" charset="0"/>
                <a:ea typeface="ＭＳ Ｐゴシック" charset="0"/>
              </a:defRPr>
            </a:lvl5pPr>
            <a:lvl6pPr marL="2514408" indent="-228582" eaLnBrk="0" fontAlgn="base" hangingPunct="0">
              <a:spcBef>
                <a:spcPct val="0"/>
              </a:spcBef>
              <a:spcAft>
                <a:spcPct val="0"/>
              </a:spcAft>
              <a:defRPr>
                <a:solidFill>
                  <a:schemeClr val="tx1"/>
                </a:solidFill>
                <a:latin typeface="Arial" charset="0"/>
                <a:ea typeface="ＭＳ Ｐゴシック" charset="0"/>
              </a:defRPr>
            </a:lvl6pPr>
            <a:lvl7pPr marL="2971572" indent="-228582" eaLnBrk="0" fontAlgn="base" hangingPunct="0">
              <a:spcBef>
                <a:spcPct val="0"/>
              </a:spcBef>
              <a:spcAft>
                <a:spcPct val="0"/>
              </a:spcAft>
              <a:defRPr>
                <a:solidFill>
                  <a:schemeClr val="tx1"/>
                </a:solidFill>
                <a:latin typeface="Arial" charset="0"/>
                <a:ea typeface="ＭＳ Ｐゴシック" charset="0"/>
              </a:defRPr>
            </a:lvl7pPr>
            <a:lvl8pPr marL="3428738" indent="-228582" eaLnBrk="0" fontAlgn="base" hangingPunct="0">
              <a:spcBef>
                <a:spcPct val="0"/>
              </a:spcBef>
              <a:spcAft>
                <a:spcPct val="0"/>
              </a:spcAft>
              <a:defRPr>
                <a:solidFill>
                  <a:schemeClr val="tx1"/>
                </a:solidFill>
                <a:latin typeface="Arial" charset="0"/>
                <a:ea typeface="ＭＳ Ｐゴシック" charset="0"/>
              </a:defRPr>
            </a:lvl8pPr>
            <a:lvl9pPr marL="3885903" indent="-228582"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126BBC29-DD4D-784A-812B-8F772772747C}" type="slidenum">
              <a:rPr lang="en-US">
                <a:solidFill>
                  <a:schemeClr val="tx2"/>
                </a:solidFill>
                <a:latin typeface="Calibri" charset="0"/>
              </a:rPr>
              <a:pPr eaLnBrk="1" hangingPunct="1"/>
              <a:t>23</a:t>
            </a:fld>
            <a:endParaRPr lang="en-US">
              <a:solidFill>
                <a:schemeClr val="tx2"/>
              </a:solidFill>
              <a:latin typeface="Calibri"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NZ" dirty="0">
              <a:latin typeface="Calibri" charset="0"/>
              <a:ea typeface="ＭＳ Ｐゴシック" charset="0"/>
              <a:cs typeface="ＭＳ Ｐゴシック" charset="0"/>
            </a:endParaRPr>
          </a:p>
        </p:txBody>
      </p:sp>
      <p:sp>
        <p:nvSpPr>
          <p:cNvPr id="921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893" indent="-285728" eaLnBrk="0" hangingPunct="0">
              <a:defRPr>
                <a:solidFill>
                  <a:schemeClr val="tx1"/>
                </a:solidFill>
                <a:latin typeface="Arial" charset="0"/>
                <a:ea typeface="ＭＳ Ｐゴシック" charset="0"/>
              </a:defRPr>
            </a:lvl2pPr>
            <a:lvl3pPr marL="1142913" indent="-228582" eaLnBrk="0" hangingPunct="0">
              <a:defRPr>
                <a:solidFill>
                  <a:schemeClr val="tx1"/>
                </a:solidFill>
                <a:latin typeface="Arial" charset="0"/>
                <a:ea typeface="ＭＳ Ｐゴシック" charset="0"/>
              </a:defRPr>
            </a:lvl3pPr>
            <a:lvl4pPr marL="1600077" indent="-228582" eaLnBrk="0" hangingPunct="0">
              <a:defRPr>
                <a:solidFill>
                  <a:schemeClr val="tx1"/>
                </a:solidFill>
                <a:latin typeface="Arial" charset="0"/>
                <a:ea typeface="ＭＳ Ｐゴシック" charset="0"/>
              </a:defRPr>
            </a:lvl4pPr>
            <a:lvl5pPr marL="2057243" indent="-228582" eaLnBrk="0" hangingPunct="0">
              <a:defRPr>
                <a:solidFill>
                  <a:schemeClr val="tx1"/>
                </a:solidFill>
                <a:latin typeface="Arial" charset="0"/>
                <a:ea typeface="ＭＳ Ｐゴシック" charset="0"/>
              </a:defRPr>
            </a:lvl5pPr>
            <a:lvl6pPr marL="2514408" indent="-228582" eaLnBrk="0" fontAlgn="base" hangingPunct="0">
              <a:spcBef>
                <a:spcPct val="0"/>
              </a:spcBef>
              <a:spcAft>
                <a:spcPct val="0"/>
              </a:spcAft>
              <a:defRPr>
                <a:solidFill>
                  <a:schemeClr val="tx1"/>
                </a:solidFill>
                <a:latin typeface="Arial" charset="0"/>
                <a:ea typeface="ＭＳ Ｐゴシック" charset="0"/>
              </a:defRPr>
            </a:lvl6pPr>
            <a:lvl7pPr marL="2971572" indent="-228582" eaLnBrk="0" fontAlgn="base" hangingPunct="0">
              <a:spcBef>
                <a:spcPct val="0"/>
              </a:spcBef>
              <a:spcAft>
                <a:spcPct val="0"/>
              </a:spcAft>
              <a:defRPr>
                <a:solidFill>
                  <a:schemeClr val="tx1"/>
                </a:solidFill>
                <a:latin typeface="Arial" charset="0"/>
                <a:ea typeface="ＭＳ Ｐゴシック" charset="0"/>
              </a:defRPr>
            </a:lvl7pPr>
            <a:lvl8pPr marL="3428738" indent="-228582" eaLnBrk="0" fontAlgn="base" hangingPunct="0">
              <a:spcBef>
                <a:spcPct val="0"/>
              </a:spcBef>
              <a:spcAft>
                <a:spcPct val="0"/>
              </a:spcAft>
              <a:defRPr>
                <a:solidFill>
                  <a:schemeClr val="tx1"/>
                </a:solidFill>
                <a:latin typeface="Arial" charset="0"/>
                <a:ea typeface="ＭＳ Ｐゴシック" charset="0"/>
              </a:defRPr>
            </a:lvl8pPr>
            <a:lvl9pPr marL="3885903" indent="-228582"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126BBC29-DD4D-784A-812B-8F772772747C}" type="slidenum">
              <a:rPr lang="en-US">
                <a:solidFill>
                  <a:schemeClr val="tx2"/>
                </a:solidFill>
                <a:latin typeface="Calibri" charset="0"/>
              </a:rPr>
              <a:pPr eaLnBrk="1" hangingPunct="1"/>
              <a:t>24</a:t>
            </a:fld>
            <a:endParaRPr lang="en-US">
              <a:solidFill>
                <a:schemeClr val="tx2"/>
              </a:solidFill>
              <a:latin typeface="Calibri"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NZ" dirty="0">
              <a:latin typeface="Calibri" charset="0"/>
              <a:ea typeface="ＭＳ Ｐゴシック" charset="0"/>
              <a:cs typeface="ＭＳ Ｐゴシック" charset="0"/>
            </a:endParaRPr>
          </a:p>
        </p:txBody>
      </p:sp>
      <p:sp>
        <p:nvSpPr>
          <p:cNvPr id="921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893" indent="-285728" eaLnBrk="0" hangingPunct="0">
              <a:defRPr>
                <a:solidFill>
                  <a:schemeClr val="tx1"/>
                </a:solidFill>
                <a:latin typeface="Arial" charset="0"/>
                <a:ea typeface="ＭＳ Ｐゴシック" charset="0"/>
              </a:defRPr>
            </a:lvl2pPr>
            <a:lvl3pPr marL="1142913" indent="-228582" eaLnBrk="0" hangingPunct="0">
              <a:defRPr>
                <a:solidFill>
                  <a:schemeClr val="tx1"/>
                </a:solidFill>
                <a:latin typeface="Arial" charset="0"/>
                <a:ea typeface="ＭＳ Ｐゴシック" charset="0"/>
              </a:defRPr>
            </a:lvl3pPr>
            <a:lvl4pPr marL="1600077" indent="-228582" eaLnBrk="0" hangingPunct="0">
              <a:defRPr>
                <a:solidFill>
                  <a:schemeClr val="tx1"/>
                </a:solidFill>
                <a:latin typeface="Arial" charset="0"/>
                <a:ea typeface="ＭＳ Ｐゴシック" charset="0"/>
              </a:defRPr>
            </a:lvl4pPr>
            <a:lvl5pPr marL="2057243" indent="-228582" eaLnBrk="0" hangingPunct="0">
              <a:defRPr>
                <a:solidFill>
                  <a:schemeClr val="tx1"/>
                </a:solidFill>
                <a:latin typeface="Arial" charset="0"/>
                <a:ea typeface="ＭＳ Ｐゴシック" charset="0"/>
              </a:defRPr>
            </a:lvl5pPr>
            <a:lvl6pPr marL="2514408" indent="-228582" eaLnBrk="0" fontAlgn="base" hangingPunct="0">
              <a:spcBef>
                <a:spcPct val="0"/>
              </a:spcBef>
              <a:spcAft>
                <a:spcPct val="0"/>
              </a:spcAft>
              <a:defRPr>
                <a:solidFill>
                  <a:schemeClr val="tx1"/>
                </a:solidFill>
                <a:latin typeface="Arial" charset="0"/>
                <a:ea typeface="ＭＳ Ｐゴシック" charset="0"/>
              </a:defRPr>
            </a:lvl6pPr>
            <a:lvl7pPr marL="2971572" indent="-228582" eaLnBrk="0" fontAlgn="base" hangingPunct="0">
              <a:spcBef>
                <a:spcPct val="0"/>
              </a:spcBef>
              <a:spcAft>
                <a:spcPct val="0"/>
              </a:spcAft>
              <a:defRPr>
                <a:solidFill>
                  <a:schemeClr val="tx1"/>
                </a:solidFill>
                <a:latin typeface="Arial" charset="0"/>
                <a:ea typeface="ＭＳ Ｐゴシック" charset="0"/>
              </a:defRPr>
            </a:lvl7pPr>
            <a:lvl8pPr marL="3428738" indent="-228582" eaLnBrk="0" fontAlgn="base" hangingPunct="0">
              <a:spcBef>
                <a:spcPct val="0"/>
              </a:spcBef>
              <a:spcAft>
                <a:spcPct val="0"/>
              </a:spcAft>
              <a:defRPr>
                <a:solidFill>
                  <a:schemeClr val="tx1"/>
                </a:solidFill>
                <a:latin typeface="Arial" charset="0"/>
                <a:ea typeface="ＭＳ Ｐゴシック" charset="0"/>
              </a:defRPr>
            </a:lvl8pPr>
            <a:lvl9pPr marL="3885903" indent="-228582"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126BBC29-DD4D-784A-812B-8F772772747C}" type="slidenum">
              <a:rPr lang="en-US">
                <a:solidFill>
                  <a:schemeClr val="tx2"/>
                </a:solidFill>
                <a:latin typeface="Calibri" charset="0"/>
              </a:rPr>
              <a:pPr eaLnBrk="1" hangingPunct="1"/>
              <a:t>25</a:t>
            </a:fld>
            <a:endParaRPr lang="en-US">
              <a:solidFill>
                <a:schemeClr val="tx2"/>
              </a:solidFill>
              <a:latin typeface="Calibri"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NZ" dirty="0">
              <a:latin typeface="Calibri" charset="0"/>
              <a:ea typeface="ＭＳ Ｐゴシック" charset="0"/>
              <a:cs typeface="ＭＳ Ｐゴシック" charset="0"/>
            </a:endParaRPr>
          </a:p>
        </p:txBody>
      </p:sp>
      <p:sp>
        <p:nvSpPr>
          <p:cNvPr id="921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893" indent="-285728" eaLnBrk="0" hangingPunct="0">
              <a:defRPr>
                <a:solidFill>
                  <a:schemeClr val="tx1"/>
                </a:solidFill>
                <a:latin typeface="Arial" charset="0"/>
                <a:ea typeface="ＭＳ Ｐゴシック" charset="0"/>
              </a:defRPr>
            </a:lvl2pPr>
            <a:lvl3pPr marL="1142913" indent="-228582" eaLnBrk="0" hangingPunct="0">
              <a:defRPr>
                <a:solidFill>
                  <a:schemeClr val="tx1"/>
                </a:solidFill>
                <a:latin typeface="Arial" charset="0"/>
                <a:ea typeface="ＭＳ Ｐゴシック" charset="0"/>
              </a:defRPr>
            </a:lvl3pPr>
            <a:lvl4pPr marL="1600077" indent="-228582" eaLnBrk="0" hangingPunct="0">
              <a:defRPr>
                <a:solidFill>
                  <a:schemeClr val="tx1"/>
                </a:solidFill>
                <a:latin typeface="Arial" charset="0"/>
                <a:ea typeface="ＭＳ Ｐゴシック" charset="0"/>
              </a:defRPr>
            </a:lvl4pPr>
            <a:lvl5pPr marL="2057243" indent="-228582" eaLnBrk="0" hangingPunct="0">
              <a:defRPr>
                <a:solidFill>
                  <a:schemeClr val="tx1"/>
                </a:solidFill>
                <a:latin typeface="Arial" charset="0"/>
                <a:ea typeface="ＭＳ Ｐゴシック" charset="0"/>
              </a:defRPr>
            </a:lvl5pPr>
            <a:lvl6pPr marL="2514408" indent="-228582" eaLnBrk="0" fontAlgn="base" hangingPunct="0">
              <a:spcBef>
                <a:spcPct val="0"/>
              </a:spcBef>
              <a:spcAft>
                <a:spcPct val="0"/>
              </a:spcAft>
              <a:defRPr>
                <a:solidFill>
                  <a:schemeClr val="tx1"/>
                </a:solidFill>
                <a:latin typeface="Arial" charset="0"/>
                <a:ea typeface="ＭＳ Ｐゴシック" charset="0"/>
              </a:defRPr>
            </a:lvl6pPr>
            <a:lvl7pPr marL="2971572" indent="-228582" eaLnBrk="0" fontAlgn="base" hangingPunct="0">
              <a:spcBef>
                <a:spcPct val="0"/>
              </a:spcBef>
              <a:spcAft>
                <a:spcPct val="0"/>
              </a:spcAft>
              <a:defRPr>
                <a:solidFill>
                  <a:schemeClr val="tx1"/>
                </a:solidFill>
                <a:latin typeface="Arial" charset="0"/>
                <a:ea typeface="ＭＳ Ｐゴシック" charset="0"/>
              </a:defRPr>
            </a:lvl7pPr>
            <a:lvl8pPr marL="3428738" indent="-228582" eaLnBrk="0" fontAlgn="base" hangingPunct="0">
              <a:spcBef>
                <a:spcPct val="0"/>
              </a:spcBef>
              <a:spcAft>
                <a:spcPct val="0"/>
              </a:spcAft>
              <a:defRPr>
                <a:solidFill>
                  <a:schemeClr val="tx1"/>
                </a:solidFill>
                <a:latin typeface="Arial" charset="0"/>
                <a:ea typeface="ＭＳ Ｐゴシック" charset="0"/>
              </a:defRPr>
            </a:lvl8pPr>
            <a:lvl9pPr marL="3885903" indent="-228582"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126BBC29-DD4D-784A-812B-8F772772747C}" type="slidenum">
              <a:rPr lang="en-US">
                <a:solidFill>
                  <a:schemeClr val="tx2"/>
                </a:solidFill>
                <a:latin typeface="Calibri" charset="0"/>
              </a:rPr>
              <a:pPr eaLnBrk="1" hangingPunct="1"/>
              <a:t>26</a:t>
            </a:fld>
            <a:endParaRPr lang="en-US">
              <a:solidFill>
                <a:schemeClr val="tx2"/>
              </a:solidFill>
              <a:latin typeface="Calibri"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NZ" dirty="0">
              <a:latin typeface="Calibri" charset="0"/>
              <a:ea typeface="ＭＳ Ｐゴシック" charset="0"/>
              <a:cs typeface="ＭＳ Ｐゴシック" charset="0"/>
            </a:endParaRPr>
          </a:p>
        </p:txBody>
      </p:sp>
      <p:sp>
        <p:nvSpPr>
          <p:cNvPr id="921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893" indent="-285728" eaLnBrk="0" hangingPunct="0">
              <a:defRPr>
                <a:solidFill>
                  <a:schemeClr val="tx1"/>
                </a:solidFill>
                <a:latin typeface="Arial" charset="0"/>
                <a:ea typeface="ＭＳ Ｐゴシック" charset="0"/>
              </a:defRPr>
            </a:lvl2pPr>
            <a:lvl3pPr marL="1142913" indent="-228582" eaLnBrk="0" hangingPunct="0">
              <a:defRPr>
                <a:solidFill>
                  <a:schemeClr val="tx1"/>
                </a:solidFill>
                <a:latin typeface="Arial" charset="0"/>
                <a:ea typeface="ＭＳ Ｐゴシック" charset="0"/>
              </a:defRPr>
            </a:lvl3pPr>
            <a:lvl4pPr marL="1600077" indent="-228582" eaLnBrk="0" hangingPunct="0">
              <a:defRPr>
                <a:solidFill>
                  <a:schemeClr val="tx1"/>
                </a:solidFill>
                <a:latin typeface="Arial" charset="0"/>
                <a:ea typeface="ＭＳ Ｐゴシック" charset="0"/>
              </a:defRPr>
            </a:lvl4pPr>
            <a:lvl5pPr marL="2057243" indent="-228582" eaLnBrk="0" hangingPunct="0">
              <a:defRPr>
                <a:solidFill>
                  <a:schemeClr val="tx1"/>
                </a:solidFill>
                <a:latin typeface="Arial" charset="0"/>
                <a:ea typeface="ＭＳ Ｐゴシック" charset="0"/>
              </a:defRPr>
            </a:lvl5pPr>
            <a:lvl6pPr marL="2514408" indent="-228582" eaLnBrk="0" fontAlgn="base" hangingPunct="0">
              <a:spcBef>
                <a:spcPct val="0"/>
              </a:spcBef>
              <a:spcAft>
                <a:spcPct val="0"/>
              </a:spcAft>
              <a:defRPr>
                <a:solidFill>
                  <a:schemeClr val="tx1"/>
                </a:solidFill>
                <a:latin typeface="Arial" charset="0"/>
                <a:ea typeface="ＭＳ Ｐゴシック" charset="0"/>
              </a:defRPr>
            </a:lvl6pPr>
            <a:lvl7pPr marL="2971572" indent="-228582" eaLnBrk="0" fontAlgn="base" hangingPunct="0">
              <a:spcBef>
                <a:spcPct val="0"/>
              </a:spcBef>
              <a:spcAft>
                <a:spcPct val="0"/>
              </a:spcAft>
              <a:defRPr>
                <a:solidFill>
                  <a:schemeClr val="tx1"/>
                </a:solidFill>
                <a:latin typeface="Arial" charset="0"/>
                <a:ea typeface="ＭＳ Ｐゴシック" charset="0"/>
              </a:defRPr>
            </a:lvl7pPr>
            <a:lvl8pPr marL="3428738" indent="-228582" eaLnBrk="0" fontAlgn="base" hangingPunct="0">
              <a:spcBef>
                <a:spcPct val="0"/>
              </a:spcBef>
              <a:spcAft>
                <a:spcPct val="0"/>
              </a:spcAft>
              <a:defRPr>
                <a:solidFill>
                  <a:schemeClr val="tx1"/>
                </a:solidFill>
                <a:latin typeface="Arial" charset="0"/>
                <a:ea typeface="ＭＳ Ｐゴシック" charset="0"/>
              </a:defRPr>
            </a:lvl8pPr>
            <a:lvl9pPr marL="3885903" indent="-228582"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126BBC29-DD4D-784A-812B-8F772772747C}" type="slidenum">
              <a:rPr lang="en-US">
                <a:solidFill>
                  <a:schemeClr val="tx2"/>
                </a:solidFill>
                <a:latin typeface="Calibri" charset="0"/>
              </a:rPr>
              <a:pPr eaLnBrk="1" hangingPunct="1"/>
              <a:t>27</a:t>
            </a:fld>
            <a:endParaRPr lang="en-US">
              <a:solidFill>
                <a:schemeClr val="tx2"/>
              </a:solidFill>
              <a:latin typeface="Calibri"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NZ" dirty="0">
              <a:latin typeface="Calibri" charset="0"/>
              <a:ea typeface="ＭＳ Ｐゴシック" charset="0"/>
              <a:cs typeface="ＭＳ Ｐゴシック" charset="0"/>
            </a:endParaRPr>
          </a:p>
        </p:txBody>
      </p:sp>
      <p:sp>
        <p:nvSpPr>
          <p:cNvPr id="921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893" indent="-285728" eaLnBrk="0" hangingPunct="0">
              <a:defRPr>
                <a:solidFill>
                  <a:schemeClr val="tx1"/>
                </a:solidFill>
                <a:latin typeface="Arial" charset="0"/>
                <a:ea typeface="ＭＳ Ｐゴシック" charset="0"/>
              </a:defRPr>
            </a:lvl2pPr>
            <a:lvl3pPr marL="1142913" indent="-228582" eaLnBrk="0" hangingPunct="0">
              <a:defRPr>
                <a:solidFill>
                  <a:schemeClr val="tx1"/>
                </a:solidFill>
                <a:latin typeface="Arial" charset="0"/>
                <a:ea typeface="ＭＳ Ｐゴシック" charset="0"/>
              </a:defRPr>
            </a:lvl3pPr>
            <a:lvl4pPr marL="1600077" indent="-228582" eaLnBrk="0" hangingPunct="0">
              <a:defRPr>
                <a:solidFill>
                  <a:schemeClr val="tx1"/>
                </a:solidFill>
                <a:latin typeface="Arial" charset="0"/>
                <a:ea typeface="ＭＳ Ｐゴシック" charset="0"/>
              </a:defRPr>
            </a:lvl4pPr>
            <a:lvl5pPr marL="2057243" indent="-228582" eaLnBrk="0" hangingPunct="0">
              <a:defRPr>
                <a:solidFill>
                  <a:schemeClr val="tx1"/>
                </a:solidFill>
                <a:latin typeface="Arial" charset="0"/>
                <a:ea typeface="ＭＳ Ｐゴシック" charset="0"/>
              </a:defRPr>
            </a:lvl5pPr>
            <a:lvl6pPr marL="2514408" indent="-228582" eaLnBrk="0" fontAlgn="base" hangingPunct="0">
              <a:spcBef>
                <a:spcPct val="0"/>
              </a:spcBef>
              <a:spcAft>
                <a:spcPct val="0"/>
              </a:spcAft>
              <a:defRPr>
                <a:solidFill>
                  <a:schemeClr val="tx1"/>
                </a:solidFill>
                <a:latin typeface="Arial" charset="0"/>
                <a:ea typeface="ＭＳ Ｐゴシック" charset="0"/>
              </a:defRPr>
            </a:lvl6pPr>
            <a:lvl7pPr marL="2971572" indent="-228582" eaLnBrk="0" fontAlgn="base" hangingPunct="0">
              <a:spcBef>
                <a:spcPct val="0"/>
              </a:spcBef>
              <a:spcAft>
                <a:spcPct val="0"/>
              </a:spcAft>
              <a:defRPr>
                <a:solidFill>
                  <a:schemeClr val="tx1"/>
                </a:solidFill>
                <a:latin typeface="Arial" charset="0"/>
                <a:ea typeface="ＭＳ Ｐゴシック" charset="0"/>
              </a:defRPr>
            </a:lvl7pPr>
            <a:lvl8pPr marL="3428738" indent="-228582" eaLnBrk="0" fontAlgn="base" hangingPunct="0">
              <a:spcBef>
                <a:spcPct val="0"/>
              </a:spcBef>
              <a:spcAft>
                <a:spcPct val="0"/>
              </a:spcAft>
              <a:defRPr>
                <a:solidFill>
                  <a:schemeClr val="tx1"/>
                </a:solidFill>
                <a:latin typeface="Arial" charset="0"/>
                <a:ea typeface="ＭＳ Ｐゴシック" charset="0"/>
              </a:defRPr>
            </a:lvl8pPr>
            <a:lvl9pPr marL="3885903" indent="-228582"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126BBC29-DD4D-784A-812B-8F772772747C}" type="slidenum">
              <a:rPr lang="en-US">
                <a:solidFill>
                  <a:schemeClr val="tx2"/>
                </a:solidFill>
                <a:latin typeface="Calibri" charset="0"/>
              </a:rPr>
              <a:pPr eaLnBrk="1" hangingPunct="1"/>
              <a:t>28</a:t>
            </a:fld>
            <a:endParaRPr lang="en-US">
              <a:solidFill>
                <a:schemeClr val="tx2"/>
              </a:solidFill>
              <a:latin typeface="Calibri"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NZ" dirty="0">
              <a:latin typeface="Calibri" charset="0"/>
              <a:ea typeface="ＭＳ Ｐゴシック" charset="0"/>
              <a:cs typeface="ＭＳ Ｐゴシック" charset="0"/>
            </a:endParaRPr>
          </a:p>
        </p:txBody>
      </p:sp>
      <p:sp>
        <p:nvSpPr>
          <p:cNvPr id="921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893" indent="-285728" eaLnBrk="0" hangingPunct="0">
              <a:defRPr>
                <a:solidFill>
                  <a:schemeClr val="tx1"/>
                </a:solidFill>
                <a:latin typeface="Arial" charset="0"/>
                <a:ea typeface="ＭＳ Ｐゴシック" charset="0"/>
              </a:defRPr>
            </a:lvl2pPr>
            <a:lvl3pPr marL="1142913" indent="-228582" eaLnBrk="0" hangingPunct="0">
              <a:defRPr>
                <a:solidFill>
                  <a:schemeClr val="tx1"/>
                </a:solidFill>
                <a:latin typeface="Arial" charset="0"/>
                <a:ea typeface="ＭＳ Ｐゴシック" charset="0"/>
              </a:defRPr>
            </a:lvl3pPr>
            <a:lvl4pPr marL="1600077" indent="-228582" eaLnBrk="0" hangingPunct="0">
              <a:defRPr>
                <a:solidFill>
                  <a:schemeClr val="tx1"/>
                </a:solidFill>
                <a:latin typeface="Arial" charset="0"/>
                <a:ea typeface="ＭＳ Ｐゴシック" charset="0"/>
              </a:defRPr>
            </a:lvl4pPr>
            <a:lvl5pPr marL="2057243" indent="-228582" eaLnBrk="0" hangingPunct="0">
              <a:defRPr>
                <a:solidFill>
                  <a:schemeClr val="tx1"/>
                </a:solidFill>
                <a:latin typeface="Arial" charset="0"/>
                <a:ea typeface="ＭＳ Ｐゴシック" charset="0"/>
              </a:defRPr>
            </a:lvl5pPr>
            <a:lvl6pPr marL="2514408" indent="-228582" eaLnBrk="0" fontAlgn="base" hangingPunct="0">
              <a:spcBef>
                <a:spcPct val="0"/>
              </a:spcBef>
              <a:spcAft>
                <a:spcPct val="0"/>
              </a:spcAft>
              <a:defRPr>
                <a:solidFill>
                  <a:schemeClr val="tx1"/>
                </a:solidFill>
                <a:latin typeface="Arial" charset="0"/>
                <a:ea typeface="ＭＳ Ｐゴシック" charset="0"/>
              </a:defRPr>
            </a:lvl6pPr>
            <a:lvl7pPr marL="2971572" indent="-228582" eaLnBrk="0" fontAlgn="base" hangingPunct="0">
              <a:spcBef>
                <a:spcPct val="0"/>
              </a:spcBef>
              <a:spcAft>
                <a:spcPct val="0"/>
              </a:spcAft>
              <a:defRPr>
                <a:solidFill>
                  <a:schemeClr val="tx1"/>
                </a:solidFill>
                <a:latin typeface="Arial" charset="0"/>
                <a:ea typeface="ＭＳ Ｐゴシック" charset="0"/>
              </a:defRPr>
            </a:lvl7pPr>
            <a:lvl8pPr marL="3428738" indent="-228582" eaLnBrk="0" fontAlgn="base" hangingPunct="0">
              <a:spcBef>
                <a:spcPct val="0"/>
              </a:spcBef>
              <a:spcAft>
                <a:spcPct val="0"/>
              </a:spcAft>
              <a:defRPr>
                <a:solidFill>
                  <a:schemeClr val="tx1"/>
                </a:solidFill>
                <a:latin typeface="Arial" charset="0"/>
                <a:ea typeface="ＭＳ Ｐゴシック" charset="0"/>
              </a:defRPr>
            </a:lvl8pPr>
            <a:lvl9pPr marL="3885903" indent="-228582"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126BBC29-DD4D-784A-812B-8F772772747C}" type="slidenum">
              <a:rPr lang="en-US">
                <a:solidFill>
                  <a:schemeClr val="tx2"/>
                </a:solidFill>
                <a:latin typeface="Calibri" charset="0"/>
              </a:rPr>
              <a:pPr eaLnBrk="1" hangingPunct="1"/>
              <a:t>29</a:t>
            </a:fld>
            <a:endParaRPr lang="en-US">
              <a:solidFill>
                <a:schemeClr val="tx2"/>
              </a:solidFill>
              <a:latin typeface="Calibri"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NZ" dirty="0">
              <a:latin typeface="Calibri" charset="0"/>
              <a:ea typeface="ＭＳ Ｐゴシック" charset="0"/>
              <a:cs typeface="ＭＳ Ｐゴシック" charset="0"/>
            </a:endParaRPr>
          </a:p>
        </p:txBody>
      </p:sp>
      <p:sp>
        <p:nvSpPr>
          <p:cNvPr id="921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893" indent="-285728" eaLnBrk="0" hangingPunct="0">
              <a:defRPr>
                <a:solidFill>
                  <a:schemeClr val="tx1"/>
                </a:solidFill>
                <a:latin typeface="Arial" charset="0"/>
                <a:ea typeface="ＭＳ Ｐゴシック" charset="0"/>
              </a:defRPr>
            </a:lvl2pPr>
            <a:lvl3pPr marL="1142913" indent="-228582" eaLnBrk="0" hangingPunct="0">
              <a:defRPr>
                <a:solidFill>
                  <a:schemeClr val="tx1"/>
                </a:solidFill>
                <a:latin typeface="Arial" charset="0"/>
                <a:ea typeface="ＭＳ Ｐゴシック" charset="0"/>
              </a:defRPr>
            </a:lvl3pPr>
            <a:lvl4pPr marL="1600077" indent="-228582" eaLnBrk="0" hangingPunct="0">
              <a:defRPr>
                <a:solidFill>
                  <a:schemeClr val="tx1"/>
                </a:solidFill>
                <a:latin typeface="Arial" charset="0"/>
                <a:ea typeface="ＭＳ Ｐゴシック" charset="0"/>
              </a:defRPr>
            </a:lvl4pPr>
            <a:lvl5pPr marL="2057243" indent="-228582" eaLnBrk="0" hangingPunct="0">
              <a:defRPr>
                <a:solidFill>
                  <a:schemeClr val="tx1"/>
                </a:solidFill>
                <a:latin typeface="Arial" charset="0"/>
                <a:ea typeface="ＭＳ Ｐゴシック" charset="0"/>
              </a:defRPr>
            </a:lvl5pPr>
            <a:lvl6pPr marL="2514408" indent="-228582" eaLnBrk="0" fontAlgn="base" hangingPunct="0">
              <a:spcBef>
                <a:spcPct val="0"/>
              </a:spcBef>
              <a:spcAft>
                <a:spcPct val="0"/>
              </a:spcAft>
              <a:defRPr>
                <a:solidFill>
                  <a:schemeClr val="tx1"/>
                </a:solidFill>
                <a:latin typeface="Arial" charset="0"/>
                <a:ea typeface="ＭＳ Ｐゴシック" charset="0"/>
              </a:defRPr>
            </a:lvl6pPr>
            <a:lvl7pPr marL="2971572" indent="-228582" eaLnBrk="0" fontAlgn="base" hangingPunct="0">
              <a:spcBef>
                <a:spcPct val="0"/>
              </a:spcBef>
              <a:spcAft>
                <a:spcPct val="0"/>
              </a:spcAft>
              <a:defRPr>
                <a:solidFill>
                  <a:schemeClr val="tx1"/>
                </a:solidFill>
                <a:latin typeface="Arial" charset="0"/>
                <a:ea typeface="ＭＳ Ｐゴシック" charset="0"/>
              </a:defRPr>
            </a:lvl7pPr>
            <a:lvl8pPr marL="3428738" indent="-228582" eaLnBrk="0" fontAlgn="base" hangingPunct="0">
              <a:spcBef>
                <a:spcPct val="0"/>
              </a:spcBef>
              <a:spcAft>
                <a:spcPct val="0"/>
              </a:spcAft>
              <a:defRPr>
                <a:solidFill>
                  <a:schemeClr val="tx1"/>
                </a:solidFill>
                <a:latin typeface="Arial" charset="0"/>
                <a:ea typeface="ＭＳ Ｐゴシック" charset="0"/>
              </a:defRPr>
            </a:lvl8pPr>
            <a:lvl9pPr marL="3885903" indent="-228582"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126BBC29-DD4D-784A-812B-8F772772747C}" type="slidenum">
              <a:rPr lang="en-US">
                <a:solidFill>
                  <a:schemeClr val="tx2"/>
                </a:solidFill>
                <a:latin typeface="Calibri" charset="0"/>
              </a:rPr>
              <a:pPr eaLnBrk="1" hangingPunct="1"/>
              <a:t>3</a:t>
            </a:fld>
            <a:endParaRPr lang="en-US" dirty="0">
              <a:solidFill>
                <a:schemeClr val="tx2"/>
              </a:solidFill>
              <a:latin typeface="Calibri"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NZ" dirty="0">
              <a:latin typeface="Calibri" charset="0"/>
              <a:ea typeface="ＭＳ Ｐゴシック" charset="0"/>
              <a:cs typeface="ＭＳ Ｐゴシック" charset="0"/>
            </a:endParaRPr>
          </a:p>
        </p:txBody>
      </p:sp>
      <p:sp>
        <p:nvSpPr>
          <p:cNvPr id="921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893" indent="-285728" eaLnBrk="0" hangingPunct="0">
              <a:defRPr>
                <a:solidFill>
                  <a:schemeClr val="tx1"/>
                </a:solidFill>
                <a:latin typeface="Arial" charset="0"/>
                <a:ea typeface="ＭＳ Ｐゴシック" charset="0"/>
              </a:defRPr>
            </a:lvl2pPr>
            <a:lvl3pPr marL="1142913" indent="-228582" eaLnBrk="0" hangingPunct="0">
              <a:defRPr>
                <a:solidFill>
                  <a:schemeClr val="tx1"/>
                </a:solidFill>
                <a:latin typeface="Arial" charset="0"/>
                <a:ea typeface="ＭＳ Ｐゴシック" charset="0"/>
              </a:defRPr>
            </a:lvl3pPr>
            <a:lvl4pPr marL="1600077" indent="-228582" eaLnBrk="0" hangingPunct="0">
              <a:defRPr>
                <a:solidFill>
                  <a:schemeClr val="tx1"/>
                </a:solidFill>
                <a:latin typeface="Arial" charset="0"/>
                <a:ea typeface="ＭＳ Ｐゴシック" charset="0"/>
              </a:defRPr>
            </a:lvl4pPr>
            <a:lvl5pPr marL="2057243" indent="-228582" eaLnBrk="0" hangingPunct="0">
              <a:defRPr>
                <a:solidFill>
                  <a:schemeClr val="tx1"/>
                </a:solidFill>
                <a:latin typeface="Arial" charset="0"/>
                <a:ea typeface="ＭＳ Ｐゴシック" charset="0"/>
              </a:defRPr>
            </a:lvl5pPr>
            <a:lvl6pPr marL="2514408" indent="-228582" eaLnBrk="0" fontAlgn="base" hangingPunct="0">
              <a:spcBef>
                <a:spcPct val="0"/>
              </a:spcBef>
              <a:spcAft>
                <a:spcPct val="0"/>
              </a:spcAft>
              <a:defRPr>
                <a:solidFill>
                  <a:schemeClr val="tx1"/>
                </a:solidFill>
                <a:latin typeface="Arial" charset="0"/>
                <a:ea typeface="ＭＳ Ｐゴシック" charset="0"/>
              </a:defRPr>
            </a:lvl6pPr>
            <a:lvl7pPr marL="2971572" indent="-228582" eaLnBrk="0" fontAlgn="base" hangingPunct="0">
              <a:spcBef>
                <a:spcPct val="0"/>
              </a:spcBef>
              <a:spcAft>
                <a:spcPct val="0"/>
              </a:spcAft>
              <a:defRPr>
                <a:solidFill>
                  <a:schemeClr val="tx1"/>
                </a:solidFill>
                <a:latin typeface="Arial" charset="0"/>
                <a:ea typeface="ＭＳ Ｐゴシック" charset="0"/>
              </a:defRPr>
            </a:lvl7pPr>
            <a:lvl8pPr marL="3428738" indent="-228582" eaLnBrk="0" fontAlgn="base" hangingPunct="0">
              <a:spcBef>
                <a:spcPct val="0"/>
              </a:spcBef>
              <a:spcAft>
                <a:spcPct val="0"/>
              </a:spcAft>
              <a:defRPr>
                <a:solidFill>
                  <a:schemeClr val="tx1"/>
                </a:solidFill>
                <a:latin typeface="Arial" charset="0"/>
                <a:ea typeface="ＭＳ Ｐゴシック" charset="0"/>
              </a:defRPr>
            </a:lvl8pPr>
            <a:lvl9pPr marL="3885903" indent="-228582"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126BBC29-DD4D-784A-812B-8F772772747C}" type="slidenum">
              <a:rPr lang="en-US">
                <a:solidFill>
                  <a:schemeClr val="tx2"/>
                </a:solidFill>
                <a:latin typeface="Calibri" charset="0"/>
              </a:rPr>
              <a:pPr eaLnBrk="1" hangingPunct="1"/>
              <a:t>30</a:t>
            </a:fld>
            <a:endParaRPr lang="en-US" dirty="0">
              <a:solidFill>
                <a:schemeClr val="tx2"/>
              </a:solidFill>
              <a:latin typeface="Calibri"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NZ" dirty="0">
              <a:latin typeface="Calibri" charset="0"/>
              <a:ea typeface="ＭＳ Ｐゴシック" charset="0"/>
              <a:cs typeface="ＭＳ Ｐゴシック" charset="0"/>
            </a:endParaRPr>
          </a:p>
        </p:txBody>
      </p:sp>
      <p:sp>
        <p:nvSpPr>
          <p:cNvPr id="921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893" indent="-285728" eaLnBrk="0" hangingPunct="0">
              <a:defRPr>
                <a:solidFill>
                  <a:schemeClr val="tx1"/>
                </a:solidFill>
                <a:latin typeface="Arial" charset="0"/>
                <a:ea typeface="ＭＳ Ｐゴシック" charset="0"/>
              </a:defRPr>
            </a:lvl2pPr>
            <a:lvl3pPr marL="1142913" indent="-228582" eaLnBrk="0" hangingPunct="0">
              <a:defRPr>
                <a:solidFill>
                  <a:schemeClr val="tx1"/>
                </a:solidFill>
                <a:latin typeface="Arial" charset="0"/>
                <a:ea typeface="ＭＳ Ｐゴシック" charset="0"/>
              </a:defRPr>
            </a:lvl3pPr>
            <a:lvl4pPr marL="1600077" indent="-228582" eaLnBrk="0" hangingPunct="0">
              <a:defRPr>
                <a:solidFill>
                  <a:schemeClr val="tx1"/>
                </a:solidFill>
                <a:latin typeface="Arial" charset="0"/>
                <a:ea typeface="ＭＳ Ｐゴシック" charset="0"/>
              </a:defRPr>
            </a:lvl4pPr>
            <a:lvl5pPr marL="2057243" indent="-228582" eaLnBrk="0" hangingPunct="0">
              <a:defRPr>
                <a:solidFill>
                  <a:schemeClr val="tx1"/>
                </a:solidFill>
                <a:latin typeface="Arial" charset="0"/>
                <a:ea typeface="ＭＳ Ｐゴシック" charset="0"/>
              </a:defRPr>
            </a:lvl5pPr>
            <a:lvl6pPr marL="2514408" indent="-228582" eaLnBrk="0" fontAlgn="base" hangingPunct="0">
              <a:spcBef>
                <a:spcPct val="0"/>
              </a:spcBef>
              <a:spcAft>
                <a:spcPct val="0"/>
              </a:spcAft>
              <a:defRPr>
                <a:solidFill>
                  <a:schemeClr val="tx1"/>
                </a:solidFill>
                <a:latin typeface="Arial" charset="0"/>
                <a:ea typeface="ＭＳ Ｐゴシック" charset="0"/>
              </a:defRPr>
            </a:lvl6pPr>
            <a:lvl7pPr marL="2971572" indent="-228582" eaLnBrk="0" fontAlgn="base" hangingPunct="0">
              <a:spcBef>
                <a:spcPct val="0"/>
              </a:spcBef>
              <a:spcAft>
                <a:spcPct val="0"/>
              </a:spcAft>
              <a:defRPr>
                <a:solidFill>
                  <a:schemeClr val="tx1"/>
                </a:solidFill>
                <a:latin typeface="Arial" charset="0"/>
                <a:ea typeface="ＭＳ Ｐゴシック" charset="0"/>
              </a:defRPr>
            </a:lvl7pPr>
            <a:lvl8pPr marL="3428738" indent="-228582" eaLnBrk="0" fontAlgn="base" hangingPunct="0">
              <a:spcBef>
                <a:spcPct val="0"/>
              </a:spcBef>
              <a:spcAft>
                <a:spcPct val="0"/>
              </a:spcAft>
              <a:defRPr>
                <a:solidFill>
                  <a:schemeClr val="tx1"/>
                </a:solidFill>
                <a:latin typeface="Arial" charset="0"/>
                <a:ea typeface="ＭＳ Ｐゴシック" charset="0"/>
              </a:defRPr>
            </a:lvl8pPr>
            <a:lvl9pPr marL="3885903" indent="-228582"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126BBC29-DD4D-784A-812B-8F772772747C}" type="slidenum">
              <a:rPr lang="en-US">
                <a:solidFill>
                  <a:schemeClr val="tx2"/>
                </a:solidFill>
                <a:latin typeface="Calibri" charset="0"/>
              </a:rPr>
              <a:pPr eaLnBrk="1" hangingPunct="1"/>
              <a:t>31</a:t>
            </a:fld>
            <a:endParaRPr lang="en-US" dirty="0">
              <a:solidFill>
                <a:schemeClr val="tx2"/>
              </a:solidFill>
              <a:latin typeface="Calibri"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NZ" dirty="0">
              <a:latin typeface="Calibri" charset="0"/>
              <a:ea typeface="ＭＳ Ｐゴシック" charset="0"/>
              <a:cs typeface="ＭＳ Ｐゴシック" charset="0"/>
            </a:endParaRPr>
          </a:p>
        </p:txBody>
      </p:sp>
      <p:sp>
        <p:nvSpPr>
          <p:cNvPr id="921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893" indent="-285728" eaLnBrk="0" hangingPunct="0">
              <a:defRPr>
                <a:solidFill>
                  <a:schemeClr val="tx1"/>
                </a:solidFill>
                <a:latin typeface="Arial" charset="0"/>
                <a:ea typeface="ＭＳ Ｐゴシック" charset="0"/>
              </a:defRPr>
            </a:lvl2pPr>
            <a:lvl3pPr marL="1142913" indent="-228582" eaLnBrk="0" hangingPunct="0">
              <a:defRPr>
                <a:solidFill>
                  <a:schemeClr val="tx1"/>
                </a:solidFill>
                <a:latin typeface="Arial" charset="0"/>
                <a:ea typeface="ＭＳ Ｐゴシック" charset="0"/>
              </a:defRPr>
            </a:lvl3pPr>
            <a:lvl4pPr marL="1600077" indent="-228582" eaLnBrk="0" hangingPunct="0">
              <a:defRPr>
                <a:solidFill>
                  <a:schemeClr val="tx1"/>
                </a:solidFill>
                <a:latin typeface="Arial" charset="0"/>
                <a:ea typeface="ＭＳ Ｐゴシック" charset="0"/>
              </a:defRPr>
            </a:lvl4pPr>
            <a:lvl5pPr marL="2057243" indent="-228582" eaLnBrk="0" hangingPunct="0">
              <a:defRPr>
                <a:solidFill>
                  <a:schemeClr val="tx1"/>
                </a:solidFill>
                <a:latin typeface="Arial" charset="0"/>
                <a:ea typeface="ＭＳ Ｐゴシック" charset="0"/>
              </a:defRPr>
            </a:lvl5pPr>
            <a:lvl6pPr marL="2514408" indent="-228582" eaLnBrk="0" fontAlgn="base" hangingPunct="0">
              <a:spcBef>
                <a:spcPct val="0"/>
              </a:spcBef>
              <a:spcAft>
                <a:spcPct val="0"/>
              </a:spcAft>
              <a:defRPr>
                <a:solidFill>
                  <a:schemeClr val="tx1"/>
                </a:solidFill>
                <a:latin typeface="Arial" charset="0"/>
                <a:ea typeface="ＭＳ Ｐゴシック" charset="0"/>
              </a:defRPr>
            </a:lvl6pPr>
            <a:lvl7pPr marL="2971572" indent="-228582" eaLnBrk="0" fontAlgn="base" hangingPunct="0">
              <a:spcBef>
                <a:spcPct val="0"/>
              </a:spcBef>
              <a:spcAft>
                <a:spcPct val="0"/>
              </a:spcAft>
              <a:defRPr>
                <a:solidFill>
                  <a:schemeClr val="tx1"/>
                </a:solidFill>
                <a:latin typeface="Arial" charset="0"/>
                <a:ea typeface="ＭＳ Ｐゴシック" charset="0"/>
              </a:defRPr>
            </a:lvl7pPr>
            <a:lvl8pPr marL="3428738" indent="-228582" eaLnBrk="0" fontAlgn="base" hangingPunct="0">
              <a:spcBef>
                <a:spcPct val="0"/>
              </a:spcBef>
              <a:spcAft>
                <a:spcPct val="0"/>
              </a:spcAft>
              <a:defRPr>
                <a:solidFill>
                  <a:schemeClr val="tx1"/>
                </a:solidFill>
                <a:latin typeface="Arial" charset="0"/>
                <a:ea typeface="ＭＳ Ｐゴシック" charset="0"/>
              </a:defRPr>
            </a:lvl8pPr>
            <a:lvl9pPr marL="3885903" indent="-228582"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126BBC29-DD4D-784A-812B-8F772772747C}" type="slidenum">
              <a:rPr lang="en-US">
                <a:solidFill>
                  <a:schemeClr val="tx2"/>
                </a:solidFill>
                <a:latin typeface="Calibri" charset="0"/>
              </a:rPr>
              <a:pPr eaLnBrk="1" hangingPunct="1"/>
              <a:t>32</a:t>
            </a:fld>
            <a:endParaRPr lang="en-US" dirty="0">
              <a:solidFill>
                <a:schemeClr val="tx2"/>
              </a:solidFill>
              <a:latin typeface="Calibri"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NZ" dirty="0">
              <a:latin typeface="Calibri" charset="0"/>
              <a:ea typeface="ＭＳ Ｐゴシック" charset="0"/>
              <a:cs typeface="ＭＳ Ｐゴシック" charset="0"/>
            </a:endParaRPr>
          </a:p>
        </p:txBody>
      </p:sp>
      <p:sp>
        <p:nvSpPr>
          <p:cNvPr id="921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893" indent="-285728" eaLnBrk="0" hangingPunct="0">
              <a:defRPr>
                <a:solidFill>
                  <a:schemeClr val="tx1"/>
                </a:solidFill>
                <a:latin typeface="Arial" charset="0"/>
                <a:ea typeface="ＭＳ Ｐゴシック" charset="0"/>
              </a:defRPr>
            </a:lvl2pPr>
            <a:lvl3pPr marL="1142913" indent="-228582" eaLnBrk="0" hangingPunct="0">
              <a:defRPr>
                <a:solidFill>
                  <a:schemeClr val="tx1"/>
                </a:solidFill>
                <a:latin typeface="Arial" charset="0"/>
                <a:ea typeface="ＭＳ Ｐゴシック" charset="0"/>
              </a:defRPr>
            </a:lvl3pPr>
            <a:lvl4pPr marL="1600077" indent="-228582" eaLnBrk="0" hangingPunct="0">
              <a:defRPr>
                <a:solidFill>
                  <a:schemeClr val="tx1"/>
                </a:solidFill>
                <a:latin typeface="Arial" charset="0"/>
                <a:ea typeface="ＭＳ Ｐゴシック" charset="0"/>
              </a:defRPr>
            </a:lvl4pPr>
            <a:lvl5pPr marL="2057243" indent="-228582" eaLnBrk="0" hangingPunct="0">
              <a:defRPr>
                <a:solidFill>
                  <a:schemeClr val="tx1"/>
                </a:solidFill>
                <a:latin typeface="Arial" charset="0"/>
                <a:ea typeface="ＭＳ Ｐゴシック" charset="0"/>
              </a:defRPr>
            </a:lvl5pPr>
            <a:lvl6pPr marL="2514408" indent="-228582" eaLnBrk="0" fontAlgn="base" hangingPunct="0">
              <a:spcBef>
                <a:spcPct val="0"/>
              </a:spcBef>
              <a:spcAft>
                <a:spcPct val="0"/>
              </a:spcAft>
              <a:defRPr>
                <a:solidFill>
                  <a:schemeClr val="tx1"/>
                </a:solidFill>
                <a:latin typeface="Arial" charset="0"/>
                <a:ea typeface="ＭＳ Ｐゴシック" charset="0"/>
              </a:defRPr>
            </a:lvl6pPr>
            <a:lvl7pPr marL="2971572" indent="-228582" eaLnBrk="0" fontAlgn="base" hangingPunct="0">
              <a:spcBef>
                <a:spcPct val="0"/>
              </a:spcBef>
              <a:spcAft>
                <a:spcPct val="0"/>
              </a:spcAft>
              <a:defRPr>
                <a:solidFill>
                  <a:schemeClr val="tx1"/>
                </a:solidFill>
                <a:latin typeface="Arial" charset="0"/>
                <a:ea typeface="ＭＳ Ｐゴシック" charset="0"/>
              </a:defRPr>
            </a:lvl7pPr>
            <a:lvl8pPr marL="3428738" indent="-228582" eaLnBrk="0" fontAlgn="base" hangingPunct="0">
              <a:spcBef>
                <a:spcPct val="0"/>
              </a:spcBef>
              <a:spcAft>
                <a:spcPct val="0"/>
              </a:spcAft>
              <a:defRPr>
                <a:solidFill>
                  <a:schemeClr val="tx1"/>
                </a:solidFill>
                <a:latin typeface="Arial" charset="0"/>
                <a:ea typeface="ＭＳ Ｐゴシック" charset="0"/>
              </a:defRPr>
            </a:lvl8pPr>
            <a:lvl9pPr marL="3885903" indent="-228582"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126BBC29-DD4D-784A-812B-8F772772747C}" type="slidenum">
              <a:rPr lang="en-US">
                <a:solidFill>
                  <a:schemeClr val="tx2"/>
                </a:solidFill>
                <a:latin typeface="Calibri" charset="0"/>
              </a:rPr>
              <a:pPr eaLnBrk="1" hangingPunct="1"/>
              <a:t>33</a:t>
            </a:fld>
            <a:endParaRPr lang="en-US" dirty="0">
              <a:solidFill>
                <a:schemeClr val="tx2"/>
              </a:solidFill>
              <a:latin typeface="Calibri"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NZ" dirty="0">
              <a:latin typeface="Calibri" charset="0"/>
              <a:ea typeface="ＭＳ Ｐゴシック" charset="0"/>
              <a:cs typeface="ＭＳ Ｐゴシック" charset="0"/>
            </a:endParaRPr>
          </a:p>
        </p:txBody>
      </p:sp>
      <p:sp>
        <p:nvSpPr>
          <p:cNvPr id="921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893" indent="-285728" eaLnBrk="0" hangingPunct="0">
              <a:defRPr>
                <a:solidFill>
                  <a:schemeClr val="tx1"/>
                </a:solidFill>
                <a:latin typeface="Arial" charset="0"/>
                <a:ea typeface="ＭＳ Ｐゴシック" charset="0"/>
              </a:defRPr>
            </a:lvl2pPr>
            <a:lvl3pPr marL="1142913" indent="-228582" eaLnBrk="0" hangingPunct="0">
              <a:defRPr>
                <a:solidFill>
                  <a:schemeClr val="tx1"/>
                </a:solidFill>
                <a:latin typeface="Arial" charset="0"/>
                <a:ea typeface="ＭＳ Ｐゴシック" charset="0"/>
              </a:defRPr>
            </a:lvl3pPr>
            <a:lvl4pPr marL="1600077" indent="-228582" eaLnBrk="0" hangingPunct="0">
              <a:defRPr>
                <a:solidFill>
                  <a:schemeClr val="tx1"/>
                </a:solidFill>
                <a:latin typeface="Arial" charset="0"/>
                <a:ea typeface="ＭＳ Ｐゴシック" charset="0"/>
              </a:defRPr>
            </a:lvl4pPr>
            <a:lvl5pPr marL="2057243" indent="-228582" eaLnBrk="0" hangingPunct="0">
              <a:defRPr>
                <a:solidFill>
                  <a:schemeClr val="tx1"/>
                </a:solidFill>
                <a:latin typeface="Arial" charset="0"/>
                <a:ea typeface="ＭＳ Ｐゴシック" charset="0"/>
              </a:defRPr>
            </a:lvl5pPr>
            <a:lvl6pPr marL="2514408" indent="-228582" eaLnBrk="0" fontAlgn="base" hangingPunct="0">
              <a:spcBef>
                <a:spcPct val="0"/>
              </a:spcBef>
              <a:spcAft>
                <a:spcPct val="0"/>
              </a:spcAft>
              <a:defRPr>
                <a:solidFill>
                  <a:schemeClr val="tx1"/>
                </a:solidFill>
                <a:latin typeface="Arial" charset="0"/>
                <a:ea typeface="ＭＳ Ｐゴシック" charset="0"/>
              </a:defRPr>
            </a:lvl6pPr>
            <a:lvl7pPr marL="2971572" indent="-228582" eaLnBrk="0" fontAlgn="base" hangingPunct="0">
              <a:spcBef>
                <a:spcPct val="0"/>
              </a:spcBef>
              <a:spcAft>
                <a:spcPct val="0"/>
              </a:spcAft>
              <a:defRPr>
                <a:solidFill>
                  <a:schemeClr val="tx1"/>
                </a:solidFill>
                <a:latin typeface="Arial" charset="0"/>
                <a:ea typeface="ＭＳ Ｐゴシック" charset="0"/>
              </a:defRPr>
            </a:lvl7pPr>
            <a:lvl8pPr marL="3428738" indent="-228582" eaLnBrk="0" fontAlgn="base" hangingPunct="0">
              <a:spcBef>
                <a:spcPct val="0"/>
              </a:spcBef>
              <a:spcAft>
                <a:spcPct val="0"/>
              </a:spcAft>
              <a:defRPr>
                <a:solidFill>
                  <a:schemeClr val="tx1"/>
                </a:solidFill>
                <a:latin typeface="Arial" charset="0"/>
                <a:ea typeface="ＭＳ Ｐゴシック" charset="0"/>
              </a:defRPr>
            </a:lvl8pPr>
            <a:lvl9pPr marL="3885903" indent="-228582"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126BBC29-DD4D-784A-812B-8F772772747C}" type="slidenum">
              <a:rPr lang="en-US">
                <a:solidFill>
                  <a:schemeClr val="tx2"/>
                </a:solidFill>
                <a:latin typeface="Calibri" charset="0"/>
              </a:rPr>
              <a:pPr eaLnBrk="1" hangingPunct="1"/>
              <a:t>34</a:t>
            </a:fld>
            <a:endParaRPr lang="en-US" dirty="0">
              <a:solidFill>
                <a:schemeClr val="tx2"/>
              </a:solidFill>
              <a:latin typeface="Calibri"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BC921E6C-0DFA-D44E-A851-3212C983F4FA}" type="slidenum">
              <a:rPr lang="en-US" smtClean="0"/>
              <a:pPr/>
              <a:t>35</a:t>
            </a:fld>
            <a:endParaRPr lang="en-US"/>
          </a:p>
        </p:txBody>
      </p:sp>
    </p:spTree>
    <p:extLst>
      <p:ext uri="{BB962C8B-B14F-4D97-AF65-F5344CB8AC3E}">
        <p14:creationId xmlns:p14="http://schemas.microsoft.com/office/powerpoint/2010/main" val="299246798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054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NZ">
              <a:latin typeface="Calibri" charset="0"/>
              <a:ea typeface="ＭＳ Ｐゴシック" charset="0"/>
              <a:cs typeface="ＭＳ Ｐゴシック" charset="0"/>
            </a:endParaRPr>
          </a:p>
        </p:txBody>
      </p:sp>
      <p:sp>
        <p:nvSpPr>
          <p:cNvPr id="1054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893" indent="-285728" eaLnBrk="0" hangingPunct="0">
              <a:defRPr>
                <a:solidFill>
                  <a:schemeClr val="tx1"/>
                </a:solidFill>
                <a:latin typeface="Arial" charset="0"/>
                <a:ea typeface="ＭＳ Ｐゴシック" charset="0"/>
              </a:defRPr>
            </a:lvl2pPr>
            <a:lvl3pPr marL="1142913" indent="-228582" eaLnBrk="0" hangingPunct="0">
              <a:defRPr>
                <a:solidFill>
                  <a:schemeClr val="tx1"/>
                </a:solidFill>
                <a:latin typeface="Arial" charset="0"/>
                <a:ea typeface="ＭＳ Ｐゴシック" charset="0"/>
              </a:defRPr>
            </a:lvl3pPr>
            <a:lvl4pPr marL="1600077" indent="-228582" eaLnBrk="0" hangingPunct="0">
              <a:defRPr>
                <a:solidFill>
                  <a:schemeClr val="tx1"/>
                </a:solidFill>
                <a:latin typeface="Arial" charset="0"/>
                <a:ea typeface="ＭＳ Ｐゴシック" charset="0"/>
              </a:defRPr>
            </a:lvl4pPr>
            <a:lvl5pPr marL="2057243" indent="-228582" eaLnBrk="0" hangingPunct="0">
              <a:defRPr>
                <a:solidFill>
                  <a:schemeClr val="tx1"/>
                </a:solidFill>
                <a:latin typeface="Arial" charset="0"/>
                <a:ea typeface="ＭＳ Ｐゴシック" charset="0"/>
              </a:defRPr>
            </a:lvl5pPr>
            <a:lvl6pPr marL="2514408" indent="-228582" eaLnBrk="0" fontAlgn="base" hangingPunct="0">
              <a:spcBef>
                <a:spcPct val="0"/>
              </a:spcBef>
              <a:spcAft>
                <a:spcPct val="0"/>
              </a:spcAft>
              <a:defRPr>
                <a:solidFill>
                  <a:schemeClr val="tx1"/>
                </a:solidFill>
                <a:latin typeface="Arial" charset="0"/>
                <a:ea typeface="ＭＳ Ｐゴシック" charset="0"/>
              </a:defRPr>
            </a:lvl6pPr>
            <a:lvl7pPr marL="2971572" indent="-228582" eaLnBrk="0" fontAlgn="base" hangingPunct="0">
              <a:spcBef>
                <a:spcPct val="0"/>
              </a:spcBef>
              <a:spcAft>
                <a:spcPct val="0"/>
              </a:spcAft>
              <a:defRPr>
                <a:solidFill>
                  <a:schemeClr val="tx1"/>
                </a:solidFill>
                <a:latin typeface="Arial" charset="0"/>
                <a:ea typeface="ＭＳ Ｐゴシック" charset="0"/>
              </a:defRPr>
            </a:lvl7pPr>
            <a:lvl8pPr marL="3428738" indent="-228582" eaLnBrk="0" fontAlgn="base" hangingPunct="0">
              <a:spcBef>
                <a:spcPct val="0"/>
              </a:spcBef>
              <a:spcAft>
                <a:spcPct val="0"/>
              </a:spcAft>
              <a:defRPr>
                <a:solidFill>
                  <a:schemeClr val="tx1"/>
                </a:solidFill>
                <a:latin typeface="Arial" charset="0"/>
                <a:ea typeface="ＭＳ Ｐゴシック" charset="0"/>
              </a:defRPr>
            </a:lvl8pPr>
            <a:lvl9pPr marL="3885903" indent="-228582"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425FAF71-5A94-D549-A18D-98795056557B}" type="slidenum">
              <a:rPr lang="en-US">
                <a:solidFill>
                  <a:srgbClr val="1F497D"/>
                </a:solidFill>
                <a:latin typeface="Calibri" charset="0"/>
              </a:rPr>
              <a:pPr eaLnBrk="1" hangingPunct="1"/>
              <a:t>36</a:t>
            </a:fld>
            <a:endParaRPr lang="en-US">
              <a:solidFill>
                <a:srgbClr val="1F497D"/>
              </a:solidFill>
              <a:latin typeface="Calibri"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167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NZ">
              <a:latin typeface="Calibri" charset="0"/>
              <a:ea typeface="ＭＳ Ｐゴシック" charset="0"/>
              <a:cs typeface="ＭＳ Ｐゴシック" charset="0"/>
            </a:endParaRPr>
          </a:p>
        </p:txBody>
      </p:sp>
      <p:sp>
        <p:nvSpPr>
          <p:cNvPr id="1167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893" indent="-285728" eaLnBrk="0" hangingPunct="0">
              <a:defRPr>
                <a:solidFill>
                  <a:schemeClr val="tx1"/>
                </a:solidFill>
                <a:latin typeface="Arial" charset="0"/>
                <a:ea typeface="ＭＳ Ｐゴシック" charset="0"/>
              </a:defRPr>
            </a:lvl2pPr>
            <a:lvl3pPr marL="1142913" indent="-228582" eaLnBrk="0" hangingPunct="0">
              <a:defRPr>
                <a:solidFill>
                  <a:schemeClr val="tx1"/>
                </a:solidFill>
                <a:latin typeface="Arial" charset="0"/>
                <a:ea typeface="ＭＳ Ｐゴシック" charset="0"/>
              </a:defRPr>
            </a:lvl3pPr>
            <a:lvl4pPr marL="1600077" indent="-228582" eaLnBrk="0" hangingPunct="0">
              <a:defRPr>
                <a:solidFill>
                  <a:schemeClr val="tx1"/>
                </a:solidFill>
                <a:latin typeface="Arial" charset="0"/>
                <a:ea typeface="ＭＳ Ｐゴシック" charset="0"/>
              </a:defRPr>
            </a:lvl4pPr>
            <a:lvl5pPr marL="2057243" indent="-228582" eaLnBrk="0" hangingPunct="0">
              <a:defRPr>
                <a:solidFill>
                  <a:schemeClr val="tx1"/>
                </a:solidFill>
                <a:latin typeface="Arial" charset="0"/>
                <a:ea typeface="ＭＳ Ｐゴシック" charset="0"/>
              </a:defRPr>
            </a:lvl5pPr>
            <a:lvl6pPr marL="2514408" indent="-228582" eaLnBrk="0" fontAlgn="base" hangingPunct="0">
              <a:spcBef>
                <a:spcPct val="0"/>
              </a:spcBef>
              <a:spcAft>
                <a:spcPct val="0"/>
              </a:spcAft>
              <a:defRPr>
                <a:solidFill>
                  <a:schemeClr val="tx1"/>
                </a:solidFill>
                <a:latin typeface="Arial" charset="0"/>
                <a:ea typeface="ＭＳ Ｐゴシック" charset="0"/>
              </a:defRPr>
            </a:lvl6pPr>
            <a:lvl7pPr marL="2971572" indent="-228582" eaLnBrk="0" fontAlgn="base" hangingPunct="0">
              <a:spcBef>
                <a:spcPct val="0"/>
              </a:spcBef>
              <a:spcAft>
                <a:spcPct val="0"/>
              </a:spcAft>
              <a:defRPr>
                <a:solidFill>
                  <a:schemeClr val="tx1"/>
                </a:solidFill>
                <a:latin typeface="Arial" charset="0"/>
                <a:ea typeface="ＭＳ Ｐゴシック" charset="0"/>
              </a:defRPr>
            </a:lvl7pPr>
            <a:lvl8pPr marL="3428738" indent="-228582" eaLnBrk="0" fontAlgn="base" hangingPunct="0">
              <a:spcBef>
                <a:spcPct val="0"/>
              </a:spcBef>
              <a:spcAft>
                <a:spcPct val="0"/>
              </a:spcAft>
              <a:defRPr>
                <a:solidFill>
                  <a:schemeClr val="tx1"/>
                </a:solidFill>
                <a:latin typeface="Arial" charset="0"/>
                <a:ea typeface="ＭＳ Ｐゴシック" charset="0"/>
              </a:defRPr>
            </a:lvl8pPr>
            <a:lvl9pPr marL="3885903" indent="-228582"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FD5F485E-E2CA-E144-A564-7B634B333FF9}" type="slidenum">
              <a:rPr lang="en-US">
                <a:solidFill>
                  <a:schemeClr val="tx2"/>
                </a:solidFill>
                <a:latin typeface="Calibri" charset="0"/>
              </a:rPr>
              <a:pPr eaLnBrk="1" hangingPunct="1"/>
              <a:t>37</a:t>
            </a:fld>
            <a:endParaRPr lang="en-US">
              <a:solidFill>
                <a:schemeClr val="tx2"/>
              </a:solidFill>
              <a:latin typeface="Calibri"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NZ" dirty="0">
              <a:latin typeface="Calibri" charset="0"/>
              <a:ea typeface="ＭＳ Ｐゴシック" charset="0"/>
              <a:cs typeface="ＭＳ Ｐゴシック" charset="0"/>
            </a:endParaRPr>
          </a:p>
        </p:txBody>
      </p:sp>
      <p:sp>
        <p:nvSpPr>
          <p:cNvPr id="921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893" indent="-285728" eaLnBrk="0" hangingPunct="0">
              <a:defRPr>
                <a:solidFill>
                  <a:schemeClr val="tx1"/>
                </a:solidFill>
                <a:latin typeface="Arial" charset="0"/>
                <a:ea typeface="ＭＳ Ｐゴシック" charset="0"/>
              </a:defRPr>
            </a:lvl2pPr>
            <a:lvl3pPr marL="1142913" indent="-228582" eaLnBrk="0" hangingPunct="0">
              <a:defRPr>
                <a:solidFill>
                  <a:schemeClr val="tx1"/>
                </a:solidFill>
                <a:latin typeface="Arial" charset="0"/>
                <a:ea typeface="ＭＳ Ｐゴシック" charset="0"/>
              </a:defRPr>
            </a:lvl3pPr>
            <a:lvl4pPr marL="1600077" indent="-228582" eaLnBrk="0" hangingPunct="0">
              <a:defRPr>
                <a:solidFill>
                  <a:schemeClr val="tx1"/>
                </a:solidFill>
                <a:latin typeface="Arial" charset="0"/>
                <a:ea typeface="ＭＳ Ｐゴシック" charset="0"/>
              </a:defRPr>
            </a:lvl4pPr>
            <a:lvl5pPr marL="2057243" indent="-228582" eaLnBrk="0" hangingPunct="0">
              <a:defRPr>
                <a:solidFill>
                  <a:schemeClr val="tx1"/>
                </a:solidFill>
                <a:latin typeface="Arial" charset="0"/>
                <a:ea typeface="ＭＳ Ｐゴシック" charset="0"/>
              </a:defRPr>
            </a:lvl5pPr>
            <a:lvl6pPr marL="2514408" indent="-228582" eaLnBrk="0" fontAlgn="base" hangingPunct="0">
              <a:spcBef>
                <a:spcPct val="0"/>
              </a:spcBef>
              <a:spcAft>
                <a:spcPct val="0"/>
              </a:spcAft>
              <a:defRPr>
                <a:solidFill>
                  <a:schemeClr val="tx1"/>
                </a:solidFill>
                <a:latin typeface="Arial" charset="0"/>
                <a:ea typeface="ＭＳ Ｐゴシック" charset="0"/>
              </a:defRPr>
            </a:lvl6pPr>
            <a:lvl7pPr marL="2971572" indent="-228582" eaLnBrk="0" fontAlgn="base" hangingPunct="0">
              <a:spcBef>
                <a:spcPct val="0"/>
              </a:spcBef>
              <a:spcAft>
                <a:spcPct val="0"/>
              </a:spcAft>
              <a:defRPr>
                <a:solidFill>
                  <a:schemeClr val="tx1"/>
                </a:solidFill>
                <a:latin typeface="Arial" charset="0"/>
                <a:ea typeface="ＭＳ Ｐゴシック" charset="0"/>
              </a:defRPr>
            </a:lvl7pPr>
            <a:lvl8pPr marL="3428738" indent="-228582" eaLnBrk="0" fontAlgn="base" hangingPunct="0">
              <a:spcBef>
                <a:spcPct val="0"/>
              </a:spcBef>
              <a:spcAft>
                <a:spcPct val="0"/>
              </a:spcAft>
              <a:defRPr>
                <a:solidFill>
                  <a:schemeClr val="tx1"/>
                </a:solidFill>
                <a:latin typeface="Arial" charset="0"/>
                <a:ea typeface="ＭＳ Ｐゴシック" charset="0"/>
              </a:defRPr>
            </a:lvl8pPr>
            <a:lvl9pPr marL="3885903" indent="-228582"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126BBC29-DD4D-784A-812B-8F772772747C}" type="slidenum">
              <a:rPr lang="en-US">
                <a:solidFill>
                  <a:schemeClr val="tx2"/>
                </a:solidFill>
                <a:latin typeface="Calibri" charset="0"/>
              </a:rPr>
              <a:pPr eaLnBrk="1" hangingPunct="1"/>
              <a:t>4</a:t>
            </a:fld>
            <a:endParaRPr lang="en-US" dirty="0">
              <a:solidFill>
                <a:schemeClr val="tx2"/>
              </a:solidFill>
              <a:latin typeface="Calibri"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NZ" dirty="0">
              <a:latin typeface="Calibri" charset="0"/>
              <a:ea typeface="ＭＳ Ｐゴシック" charset="0"/>
              <a:cs typeface="ＭＳ Ｐゴシック" charset="0"/>
            </a:endParaRPr>
          </a:p>
        </p:txBody>
      </p:sp>
      <p:sp>
        <p:nvSpPr>
          <p:cNvPr id="921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893" indent="-285728" eaLnBrk="0" hangingPunct="0">
              <a:defRPr>
                <a:solidFill>
                  <a:schemeClr val="tx1"/>
                </a:solidFill>
                <a:latin typeface="Arial" charset="0"/>
                <a:ea typeface="ＭＳ Ｐゴシック" charset="0"/>
              </a:defRPr>
            </a:lvl2pPr>
            <a:lvl3pPr marL="1142913" indent="-228582" eaLnBrk="0" hangingPunct="0">
              <a:defRPr>
                <a:solidFill>
                  <a:schemeClr val="tx1"/>
                </a:solidFill>
                <a:latin typeface="Arial" charset="0"/>
                <a:ea typeface="ＭＳ Ｐゴシック" charset="0"/>
              </a:defRPr>
            </a:lvl3pPr>
            <a:lvl4pPr marL="1600077" indent="-228582" eaLnBrk="0" hangingPunct="0">
              <a:defRPr>
                <a:solidFill>
                  <a:schemeClr val="tx1"/>
                </a:solidFill>
                <a:latin typeface="Arial" charset="0"/>
                <a:ea typeface="ＭＳ Ｐゴシック" charset="0"/>
              </a:defRPr>
            </a:lvl4pPr>
            <a:lvl5pPr marL="2057243" indent="-228582" eaLnBrk="0" hangingPunct="0">
              <a:defRPr>
                <a:solidFill>
                  <a:schemeClr val="tx1"/>
                </a:solidFill>
                <a:latin typeface="Arial" charset="0"/>
                <a:ea typeface="ＭＳ Ｐゴシック" charset="0"/>
              </a:defRPr>
            </a:lvl5pPr>
            <a:lvl6pPr marL="2514408" indent="-228582" eaLnBrk="0" fontAlgn="base" hangingPunct="0">
              <a:spcBef>
                <a:spcPct val="0"/>
              </a:spcBef>
              <a:spcAft>
                <a:spcPct val="0"/>
              </a:spcAft>
              <a:defRPr>
                <a:solidFill>
                  <a:schemeClr val="tx1"/>
                </a:solidFill>
                <a:latin typeface="Arial" charset="0"/>
                <a:ea typeface="ＭＳ Ｐゴシック" charset="0"/>
              </a:defRPr>
            </a:lvl6pPr>
            <a:lvl7pPr marL="2971572" indent="-228582" eaLnBrk="0" fontAlgn="base" hangingPunct="0">
              <a:spcBef>
                <a:spcPct val="0"/>
              </a:spcBef>
              <a:spcAft>
                <a:spcPct val="0"/>
              </a:spcAft>
              <a:defRPr>
                <a:solidFill>
                  <a:schemeClr val="tx1"/>
                </a:solidFill>
                <a:latin typeface="Arial" charset="0"/>
                <a:ea typeface="ＭＳ Ｐゴシック" charset="0"/>
              </a:defRPr>
            </a:lvl7pPr>
            <a:lvl8pPr marL="3428738" indent="-228582" eaLnBrk="0" fontAlgn="base" hangingPunct="0">
              <a:spcBef>
                <a:spcPct val="0"/>
              </a:spcBef>
              <a:spcAft>
                <a:spcPct val="0"/>
              </a:spcAft>
              <a:defRPr>
                <a:solidFill>
                  <a:schemeClr val="tx1"/>
                </a:solidFill>
                <a:latin typeface="Arial" charset="0"/>
                <a:ea typeface="ＭＳ Ｐゴシック" charset="0"/>
              </a:defRPr>
            </a:lvl8pPr>
            <a:lvl9pPr marL="3885903" indent="-228582"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126BBC29-DD4D-784A-812B-8F772772747C}" type="slidenum">
              <a:rPr lang="en-US">
                <a:solidFill>
                  <a:schemeClr val="tx2"/>
                </a:solidFill>
                <a:latin typeface="Calibri" charset="0"/>
              </a:rPr>
              <a:pPr eaLnBrk="1" hangingPunct="1"/>
              <a:t>5</a:t>
            </a:fld>
            <a:endParaRPr lang="en-US">
              <a:solidFill>
                <a:schemeClr val="tx2"/>
              </a:solidFill>
              <a:latin typeface="Calibri"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NZ" dirty="0">
              <a:latin typeface="Calibri" charset="0"/>
              <a:ea typeface="ＭＳ Ｐゴシック" charset="0"/>
              <a:cs typeface="ＭＳ Ｐゴシック" charset="0"/>
            </a:endParaRPr>
          </a:p>
        </p:txBody>
      </p:sp>
      <p:sp>
        <p:nvSpPr>
          <p:cNvPr id="921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893" indent="-285728" eaLnBrk="0" hangingPunct="0">
              <a:defRPr>
                <a:solidFill>
                  <a:schemeClr val="tx1"/>
                </a:solidFill>
                <a:latin typeface="Arial" charset="0"/>
                <a:ea typeface="ＭＳ Ｐゴシック" charset="0"/>
              </a:defRPr>
            </a:lvl2pPr>
            <a:lvl3pPr marL="1142913" indent="-228582" eaLnBrk="0" hangingPunct="0">
              <a:defRPr>
                <a:solidFill>
                  <a:schemeClr val="tx1"/>
                </a:solidFill>
                <a:latin typeface="Arial" charset="0"/>
                <a:ea typeface="ＭＳ Ｐゴシック" charset="0"/>
              </a:defRPr>
            </a:lvl3pPr>
            <a:lvl4pPr marL="1600077" indent="-228582" eaLnBrk="0" hangingPunct="0">
              <a:defRPr>
                <a:solidFill>
                  <a:schemeClr val="tx1"/>
                </a:solidFill>
                <a:latin typeface="Arial" charset="0"/>
                <a:ea typeface="ＭＳ Ｐゴシック" charset="0"/>
              </a:defRPr>
            </a:lvl4pPr>
            <a:lvl5pPr marL="2057243" indent="-228582" eaLnBrk="0" hangingPunct="0">
              <a:defRPr>
                <a:solidFill>
                  <a:schemeClr val="tx1"/>
                </a:solidFill>
                <a:latin typeface="Arial" charset="0"/>
                <a:ea typeface="ＭＳ Ｐゴシック" charset="0"/>
              </a:defRPr>
            </a:lvl5pPr>
            <a:lvl6pPr marL="2514408" indent="-228582" eaLnBrk="0" fontAlgn="base" hangingPunct="0">
              <a:spcBef>
                <a:spcPct val="0"/>
              </a:spcBef>
              <a:spcAft>
                <a:spcPct val="0"/>
              </a:spcAft>
              <a:defRPr>
                <a:solidFill>
                  <a:schemeClr val="tx1"/>
                </a:solidFill>
                <a:latin typeface="Arial" charset="0"/>
                <a:ea typeface="ＭＳ Ｐゴシック" charset="0"/>
              </a:defRPr>
            </a:lvl6pPr>
            <a:lvl7pPr marL="2971572" indent="-228582" eaLnBrk="0" fontAlgn="base" hangingPunct="0">
              <a:spcBef>
                <a:spcPct val="0"/>
              </a:spcBef>
              <a:spcAft>
                <a:spcPct val="0"/>
              </a:spcAft>
              <a:defRPr>
                <a:solidFill>
                  <a:schemeClr val="tx1"/>
                </a:solidFill>
                <a:latin typeface="Arial" charset="0"/>
                <a:ea typeface="ＭＳ Ｐゴシック" charset="0"/>
              </a:defRPr>
            </a:lvl7pPr>
            <a:lvl8pPr marL="3428738" indent="-228582" eaLnBrk="0" fontAlgn="base" hangingPunct="0">
              <a:spcBef>
                <a:spcPct val="0"/>
              </a:spcBef>
              <a:spcAft>
                <a:spcPct val="0"/>
              </a:spcAft>
              <a:defRPr>
                <a:solidFill>
                  <a:schemeClr val="tx1"/>
                </a:solidFill>
                <a:latin typeface="Arial" charset="0"/>
                <a:ea typeface="ＭＳ Ｐゴシック" charset="0"/>
              </a:defRPr>
            </a:lvl8pPr>
            <a:lvl9pPr marL="3885903" indent="-228582"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126BBC29-DD4D-784A-812B-8F772772747C}" type="slidenum">
              <a:rPr lang="en-US">
                <a:solidFill>
                  <a:schemeClr val="tx2"/>
                </a:solidFill>
                <a:latin typeface="Calibri" charset="0"/>
              </a:rPr>
              <a:pPr eaLnBrk="1" hangingPunct="1"/>
              <a:t>6</a:t>
            </a:fld>
            <a:endParaRPr lang="en-US">
              <a:solidFill>
                <a:schemeClr val="tx2"/>
              </a:solidFill>
              <a:latin typeface="Calibri"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NZ" dirty="0">
              <a:latin typeface="Calibri" charset="0"/>
              <a:ea typeface="ＭＳ Ｐゴシック" charset="0"/>
              <a:cs typeface="ＭＳ Ｐゴシック" charset="0"/>
            </a:endParaRPr>
          </a:p>
        </p:txBody>
      </p:sp>
      <p:sp>
        <p:nvSpPr>
          <p:cNvPr id="921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893" indent="-285728" eaLnBrk="0" hangingPunct="0">
              <a:defRPr>
                <a:solidFill>
                  <a:schemeClr val="tx1"/>
                </a:solidFill>
                <a:latin typeface="Arial" charset="0"/>
                <a:ea typeface="ＭＳ Ｐゴシック" charset="0"/>
              </a:defRPr>
            </a:lvl2pPr>
            <a:lvl3pPr marL="1142913" indent="-228582" eaLnBrk="0" hangingPunct="0">
              <a:defRPr>
                <a:solidFill>
                  <a:schemeClr val="tx1"/>
                </a:solidFill>
                <a:latin typeface="Arial" charset="0"/>
                <a:ea typeface="ＭＳ Ｐゴシック" charset="0"/>
              </a:defRPr>
            </a:lvl3pPr>
            <a:lvl4pPr marL="1600077" indent="-228582" eaLnBrk="0" hangingPunct="0">
              <a:defRPr>
                <a:solidFill>
                  <a:schemeClr val="tx1"/>
                </a:solidFill>
                <a:latin typeface="Arial" charset="0"/>
                <a:ea typeface="ＭＳ Ｐゴシック" charset="0"/>
              </a:defRPr>
            </a:lvl4pPr>
            <a:lvl5pPr marL="2057243" indent="-228582" eaLnBrk="0" hangingPunct="0">
              <a:defRPr>
                <a:solidFill>
                  <a:schemeClr val="tx1"/>
                </a:solidFill>
                <a:latin typeface="Arial" charset="0"/>
                <a:ea typeface="ＭＳ Ｐゴシック" charset="0"/>
              </a:defRPr>
            </a:lvl5pPr>
            <a:lvl6pPr marL="2514408" indent="-228582" eaLnBrk="0" fontAlgn="base" hangingPunct="0">
              <a:spcBef>
                <a:spcPct val="0"/>
              </a:spcBef>
              <a:spcAft>
                <a:spcPct val="0"/>
              </a:spcAft>
              <a:defRPr>
                <a:solidFill>
                  <a:schemeClr val="tx1"/>
                </a:solidFill>
                <a:latin typeface="Arial" charset="0"/>
                <a:ea typeface="ＭＳ Ｐゴシック" charset="0"/>
              </a:defRPr>
            </a:lvl6pPr>
            <a:lvl7pPr marL="2971572" indent="-228582" eaLnBrk="0" fontAlgn="base" hangingPunct="0">
              <a:spcBef>
                <a:spcPct val="0"/>
              </a:spcBef>
              <a:spcAft>
                <a:spcPct val="0"/>
              </a:spcAft>
              <a:defRPr>
                <a:solidFill>
                  <a:schemeClr val="tx1"/>
                </a:solidFill>
                <a:latin typeface="Arial" charset="0"/>
                <a:ea typeface="ＭＳ Ｐゴシック" charset="0"/>
              </a:defRPr>
            </a:lvl7pPr>
            <a:lvl8pPr marL="3428738" indent="-228582" eaLnBrk="0" fontAlgn="base" hangingPunct="0">
              <a:spcBef>
                <a:spcPct val="0"/>
              </a:spcBef>
              <a:spcAft>
                <a:spcPct val="0"/>
              </a:spcAft>
              <a:defRPr>
                <a:solidFill>
                  <a:schemeClr val="tx1"/>
                </a:solidFill>
                <a:latin typeface="Arial" charset="0"/>
                <a:ea typeface="ＭＳ Ｐゴシック" charset="0"/>
              </a:defRPr>
            </a:lvl8pPr>
            <a:lvl9pPr marL="3885903" indent="-228582"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126BBC29-DD4D-784A-812B-8F772772747C}" type="slidenum">
              <a:rPr lang="en-US">
                <a:solidFill>
                  <a:schemeClr val="tx2"/>
                </a:solidFill>
                <a:latin typeface="Calibri" charset="0"/>
              </a:rPr>
              <a:pPr eaLnBrk="1" hangingPunct="1"/>
              <a:t>7</a:t>
            </a:fld>
            <a:endParaRPr lang="en-US">
              <a:solidFill>
                <a:schemeClr val="tx2"/>
              </a:solidFill>
              <a:latin typeface="Calibri"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NZ" dirty="0">
              <a:latin typeface="Calibri" charset="0"/>
              <a:ea typeface="ＭＳ Ｐゴシック" charset="0"/>
              <a:cs typeface="ＭＳ Ｐゴシック" charset="0"/>
            </a:endParaRPr>
          </a:p>
        </p:txBody>
      </p:sp>
      <p:sp>
        <p:nvSpPr>
          <p:cNvPr id="921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893" indent="-285728" eaLnBrk="0" hangingPunct="0">
              <a:defRPr>
                <a:solidFill>
                  <a:schemeClr val="tx1"/>
                </a:solidFill>
                <a:latin typeface="Arial" charset="0"/>
                <a:ea typeface="ＭＳ Ｐゴシック" charset="0"/>
              </a:defRPr>
            </a:lvl2pPr>
            <a:lvl3pPr marL="1142913" indent="-228582" eaLnBrk="0" hangingPunct="0">
              <a:defRPr>
                <a:solidFill>
                  <a:schemeClr val="tx1"/>
                </a:solidFill>
                <a:latin typeface="Arial" charset="0"/>
                <a:ea typeface="ＭＳ Ｐゴシック" charset="0"/>
              </a:defRPr>
            </a:lvl3pPr>
            <a:lvl4pPr marL="1600077" indent="-228582" eaLnBrk="0" hangingPunct="0">
              <a:defRPr>
                <a:solidFill>
                  <a:schemeClr val="tx1"/>
                </a:solidFill>
                <a:latin typeface="Arial" charset="0"/>
                <a:ea typeface="ＭＳ Ｐゴシック" charset="0"/>
              </a:defRPr>
            </a:lvl4pPr>
            <a:lvl5pPr marL="2057243" indent="-228582" eaLnBrk="0" hangingPunct="0">
              <a:defRPr>
                <a:solidFill>
                  <a:schemeClr val="tx1"/>
                </a:solidFill>
                <a:latin typeface="Arial" charset="0"/>
                <a:ea typeface="ＭＳ Ｐゴシック" charset="0"/>
              </a:defRPr>
            </a:lvl5pPr>
            <a:lvl6pPr marL="2514408" indent="-228582" eaLnBrk="0" fontAlgn="base" hangingPunct="0">
              <a:spcBef>
                <a:spcPct val="0"/>
              </a:spcBef>
              <a:spcAft>
                <a:spcPct val="0"/>
              </a:spcAft>
              <a:defRPr>
                <a:solidFill>
                  <a:schemeClr val="tx1"/>
                </a:solidFill>
                <a:latin typeface="Arial" charset="0"/>
                <a:ea typeface="ＭＳ Ｐゴシック" charset="0"/>
              </a:defRPr>
            </a:lvl6pPr>
            <a:lvl7pPr marL="2971572" indent="-228582" eaLnBrk="0" fontAlgn="base" hangingPunct="0">
              <a:spcBef>
                <a:spcPct val="0"/>
              </a:spcBef>
              <a:spcAft>
                <a:spcPct val="0"/>
              </a:spcAft>
              <a:defRPr>
                <a:solidFill>
                  <a:schemeClr val="tx1"/>
                </a:solidFill>
                <a:latin typeface="Arial" charset="0"/>
                <a:ea typeface="ＭＳ Ｐゴシック" charset="0"/>
              </a:defRPr>
            </a:lvl7pPr>
            <a:lvl8pPr marL="3428738" indent="-228582" eaLnBrk="0" fontAlgn="base" hangingPunct="0">
              <a:spcBef>
                <a:spcPct val="0"/>
              </a:spcBef>
              <a:spcAft>
                <a:spcPct val="0"/>
              </a:spcAft>
              <a:defRPr>
                <a:solidFill>
                  <a:schemeClr val="tx1"/>
                </a:solidFill>
                <a:latin typeface="Arial" charset="0"/>
                <a:ea typeface="ＭＳ Ｐゴシック" charset="0"/>
              </a:defRPr>
            </a:lvl8pPr>
            <a:lvl9pPr marL="3885903" indent="-228582"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126BBC29-DD4D-784A-812B-8F772772747C}" type="slidenum">
              <a:rPr lang="en-US">
                <a:solidFill>
                  <a:schemeClr val="tx2"/>
                </a:solidFill>
                <a:latin typeface="Calibri" charset="0"/>
              </a:rPr>
              <a:pPr eaLnBrk="1" hangingPunct="1"/>
              <a:t>8</a:t>
            </a:fld>
            <a:endParaRPr lang="en-US">
              <a:solidFill>
                <a:schemeClr val="tx2"/>
              </a:solidFill>
              <a:latin typeface="Calibri"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NZ" dirty="0">
              <a:latin typeface="Calibri" charset="0"/>
              <a:ea typeface="ＭＳ Ｐゴシック" charset="0"/>
              <a:cs typeface="ＭＳ Ｐゴシック" charset="0"/>
            </a:endParaRPr>
          </a:p>
        </p:txBody>
      </p:sp>
      <p:sp>
        <p:nvSpPr>
          <p:cNvPr id="921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893" indent="-285728" eaLnBrk="0" hangingPunct="0">
              <a:defRPr>
                <a:solidFill>
                  <a:schemeClr val="tx1"/>
                </a:solidFill>
                <a:latin typeface="Arial" charset="0"/>
                <a:ea typeface="ＭＳ Ｐゴシック" charset="0"/>
              </a:defRPr>
            </a:lvl2pPr>
            <a:lvl3pPr marL="1142913" indent="-228582" eaLnBrk="0" hangingPunct="0">
              <a:defRPr>
                <a:solidFill>
                  <a:schemeClr val="tx1"/>
                </a:solidFill>
                <a:latin typeface="Arial" charset="0"/>
                <a:ea typeface="ＭＳ Ｐゴシック" charset="0"/>
              </a:defRPr>
            </a:lvl3pPr>
            <a:lvl4pPr marL="1600077" indent="-228582" eaLnBrk="0" hangingPunct="0">
              <a:defRPr>
                <a:solidFill>
                  <a:schemeClr val="tx1"/>
                </a:solidFill>
                <a:latin typeface="Arial" charset="0"/>
                <a:ea typeface="ＭＳ Ｐゴシック" charset="0"/>
              </a:defRPr>
            </a:lvl4pPr>
            <a:lvl5pPr marL="2057243" indent="-228582" eaLnBrk="0" hangingPunct="0">
              <a:defRPr>
                <a:solidFill>
                  <a:schemeClr val="tx1"/>
                </a:solidFill>
                <a:latin typeface="Arial" charset="0"/>
                <a:ea typeface="ＭＳ Ｐゴシック" charset="0"/>
              </a:defRPr>
            </a:lvl5pPr>
            <a:lvl6pPr marL="2514408" indent="-228582" eaLnBrk="0" fontAlgn="base" hangingPunct="0">
              <a:spcBef>
                <a:spcPct val="0"/>
              </a:spcBef>
              <a:spcAft>
                <a:spcPct val="0"/>
              </a:spcAft>
              <a:defRPr>
                <a:solidFill>
                  <a:schemeClr val="tx1"/>
                </a:solidFill>
                <a:latin typeface="Arial" charset="0"/>
                <a:ea typeface="ＭＳ Ｐゴシック" charset="0"/>
              </a:defRPr>
            </a:lvl6pPr>
            <a:lvl7pPr marL="2971572" indent="-228582" eaLnBrk="0" fontAlgn="base" hangingPunct="0">
              <a:spcBef>
                <a:spcPct val="0"/>
              </a:spcBef>
              <a:spcAft>
                <a:spcPct val="0"/>
              </a:spcAft>
              <a:defRPr>
                <a:solidFill>
                  <a:schemeClr val="tx1"/>
                </a:solidFill>
                <a:latin typeface="Arial" charset="0"/>
                <a:ea typeface="ＭＳ Ｐゴシック" charset="0"/>
              </a:defRPr>
            </a:lvl7pPr>
            <a:lvl8pPr marL="3428738" indent="-228582" eaLnBrk="0" fontAlgn="base" hangingPunct="0">
              <a:spcBef>
                <a:spcPct val="0"/>
              </a:spcBef>
              <a:spcAft>
                <a:spcPct val="0"/>
              </a:spcAft>
              <a:defRPr>
                <a:solidFill>
                  <a:schemeClr val="tx1"/>
                </a:solidFill>
                <a:latin typeface="Arial" charset="0"/>
                <a:ea typeface="ＭＳ Ｐゴシック" charset="0"/>
              </a:defRPr>
            </a:lvl8pPr>
            <a:lvl9pPr marL="3885903" indent="-228582"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126BBC29-DD4D-784A-812B-8F772772747C}" type="slidenum">
              <a:rPr lang="en-US">
                <a:solidFill>
                  <a:schemeClr val="tx2"/>
                </a:solidFill>
                <a:latin typeface="Calibri" charset="0"/>
              </a:rPr>
              <a:pPr eaLnBrk="1" hangingPunct="1"/>
              <a:t>9</a:t>
            </a:fld>
            <a:endParaRPr lang="en-US">
              <a:solidFill>
                <a:schemeClr val="tx2"/>
              </a:solidFill>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hyperlink" Target="mailto:contact@comcom.govt.nz" TargetMode="External"/><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hyperlink" Target="http://www.comcom.govt.nz/" TargetMode="Externa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age">
    <p:spTree>
      <p:nvGrpSpPr>
        <p:cNvPr id="1" name=""/>
        <p:cNvGrpSpPr/>
        <p:nvPr/>
      </p:nvGrpSpPr>
      <p:grpSpPr>
        <a:xfrm>
          <a:off x="0" y="0"/>
          <a:ext cx="0" cy="0"/>
          <a:chOff x="0" y="0"/>
          <a:chExt cx="0" cy="0"/>
        </a:xfrm>
      </p:grpSpPr>
      <p:cxnSp>
        <p:nvCxnSpPr>
          <p:cNvPr id="4" name="Straight Connector 3"/>
          <p:cNvCxnSpPr/>
          <p:nvPr userDrawn="1"/>
        </p:nvCxnSpPr>
        <p:spPr>
          <a:xfrm>
            <a:off x="0" y="260350"/>
            <a:ext cx="9906000" cy="1588"/>
          </a:xfrm>
          <a:prstGeom prst="line">
            <a:avLst/>
          </a:prstGeom>
          <a:ln>
            <a:solidFill>
              <a:srgbClr val="C00000"/>
            </a:solidFill>
            <a:prstDash val="sysDot"/>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0" y="6596063"/>
            <a:ext cx="9906000" cy="1587"/>
          </a:xfrm>
          <a:prstGeom prst="line">
            <a:avLst/>
          </a:prstGeom>
          <a:ln>
            <a:solidFill>
              <a:srgbClr val="C00000"/>
            </a:solidFill>
            <a:prstDash val="sysDot"/>
          </a:ln>
        </p:spPr>
        <p:style>
          <a:lnRef idx="1">
            <a:schemeClr val="accent1"/>
          </a:lnRef>
          <a:fillRef idx="0">
            <a:schemeClr val="accent1"/>
          </a:fillRef>
          <a:effectRef idx="0">
            <a:schemeClr val="accent1"/>
          </a:effectRef>
          <a:fontRef idx="minor">
            <a:schemeClr val="tx1"/>
          </a:fontRef>
        </p:style>
      </p:cxnSp>
      <p:sp>
        <p:nvSpPr>
          <p:cNvPr id="12" name="Text Placeholder 15"/>
          <p:cNvSpPr>
            <a:spLocks noGrp="1"/>
          </p:cNvSpPr>
          <p:nvPr>
            <p:ph type="body" sz="quarter" idx="11"/>
          </p:nvPr>
        </p:nvSpPr>
        <p:spPr>
          <a:xfrm>
            <a:off x="941416" y="3352800"/>
            <a:ext cx="8001000" cy="2514600"/>
          </a:xfrm>
          <a:prstGeom prst="rect">
            <a:avLst/>
          </a:prstGeom>
        </p:spPr>
        <p:txBody>
          <a:bodyPr/>
          <a:lstStyle>
            <a:lvl1pPr marL="0" indent="0" algn="ctr">
              <a:spcBef>
                <a:spcPts val="0"/>
              </a:spcBef>
              <a:buFontTx/>
              <a:buNone/>
              <a:defRPr sz="2800" cap="none" baseline="0">
                <a:solidFill>
                  <a:schemeClr val="accent4"/>
                </a:solidFill>
                <a:latin typeface="Calibri" pitchFamily="34" charset="0"/>
              </a:defRPr>
            </a:lvl1pPr>
          </a:lstStyle>
          <a:p>
            <a:pPr lvl="0"/>
            <a:r>
              <a:rPr lang="en-US" smtClean="0"/>
              <a:t>Click to edit Master text styles</a:t>
            </a:r>
          </a:p>
          <a:p>
            <a:pPr lvl="1"/>
            <a:r>
              <a:rPr lang="en-US" smtClean="0"/>
              <a:t>Second level</a:t>
            </a:r>
          </a:p>
        </p:txBody>
      </p:sp>
      <p:sp>
        <p:nvSpPr>
          <p:cNvPr id="5" name="Title 4"/>
          <p:cNvSpPr>
            <a:spLocks noGrp="1"/>
          </p:cNvSpPr>
          <p:nvPr>
            <p:ph type="title"/>
          </p:nvPr>
        </p:nvSpPr>
        <p:spPr>
          <a:xfrm>
            <a:off x="941416" y="1524000"/>
            <a:ext cx="8001000" cy="1828800"/>
          </a:xfrm>
        </p:spPr>
        <p:txBody>
          <a:bodyPr anchor="b"/>
          <a:lstStyle>
            <a:lvl1pPr algn="ctr">
              <a:defRPr sz="3200" b="1"/>
            </a:lvl1pPr>
          </a:lstStyle>
          <a:p>
            <a:r>
              <a:rPr lang="en-US" smtClean="0"/>
              <a:t>Click to edit Master title style</a:t>
            </a:r>
            <a:endParaRPr lang="en-US" dirty="0"/>
          </a:p>
        </p:txBody>
      </p:sp>
    </p:spTree>
    <p:extLst>
      <p:ext uri="{BB962C8B-B14F-4D97-AF65-F5344CB8AC3E}">
        <p14:creationId xmlns:p14="http://schemas.microsoft.com/office/powerpoint/2010/main" val="255584409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T Act messages">
    <p:spTree>
      <p:nvGrpSpPr>
        <p:cNvPr id="1" name=""/>
        <p:cNvGrpSpPr/>
        <p:nvPr/>
      </p:nvGrpSpPr>
      <p:grpSpPr>
        <a:xfrm>
          <a:off x="0" y="0"/>
          <a:ext cx="0" cy="0"/>
          <a:chOff x="0" y="0"/>
          <a:chExt cx="0" cy="0"/>
        </a:xfrm>
      </p:grpSpPr>
      <p:pic>
        <p:nvPicPr>
          <p:cNvPr id="2" name="Picture 9" descr="comcom2.png"/>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7162800" y="5943600"/>
            <a:ext cx="2170113"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a:spLocks noChangeArrowheads="1"/>
          </p:cNvSpPr>
          <p:nvPr userDrawn="1"/>
        </p:nvSpPr>
        <p:spPr bwMode="auto">
          <a:xfrm>
            <a:off x="488950" y="549275"/>
            <a:ext cx="8856663" cy="460375"/>
          </a:xfrm>
          <a:prstGeom prst="rect">
            <a:avLst/>
          </a:prstGeom>
          <a:noFill/>
          <a:ln>
            <a:noFill/>
          </a:ln>
          <a:extLst/>
        </p:spPr>
        <p:txBody>
          <a:bodyPr anchor="ctr">
            <a:spAutoFit/>
          </a:bodyPr>
          <a:lstStyle>
            <a:lvl1pPr eaLnBrk="0" hangingPunct="0">
              <a:defRPr sz="2400">
                <a:solidFill>
                  <a:schemeClr val="tx1"/>
                </a:solidFill>
                <a:latin typeface="Arial" charset="0"/>
                <a:ea typeface="ＭＳ Ｐゴシック" pitchFamily="-65" charset="-128"/>
              </a:defRPr>
            </a:lvl1pPr>
            <a:lvl2pPr marL="37931725" indent="-37474525" eaLnBrk="0" hangingPunct="0">
              <a:defRPr sz="2400">
                <a:solidFill>
                  <a:schemeClr val="tx1"/>
                </a:solidFill>
                <a:latin typeface="Arial" charset="0"/>
                <a:ea typeface="ＭＳ Ｐゴシック" pitchFamily="-65" charset="-128"/>
              </a:defRPr>
            </a:lvl2pPr>
            <a:lvl3pPr eaLnBrk="0" hangingPunct="0">
              <a:defRPr sz="2400">
                <a:solidFill>
                  <a:schemeClr val="tx1"/>
                </a:solidFill>
                <a:latin typeface="Arial" charset="0"/>
                <a:ea typeface="ＭＳ Ｐゴシック" pitchFamily="-65" charset="-128"/>
              </a:defRPr>
            </a:lvl3pPr>
            <a:lvl4pPr eaLnBrk="0" hangingPunct="0">
              <a:defRPr sz="2400">
                <a:solidFill>
                  <a:schemeClr val="tx1"/>
                </a:solidFill>
                <a:latin typeface="Arial" charset="0"/>
                <a:ea typeface="ＭＳ Ｐゴシック" pitchFamily="-65" charset="-128"/>
              </a:defRPr>
            </a:lvl4pPr>
            <a:lvl5pPr eaLnBrk="0" hangingPunct="0">
              <a:defRPr sz="2400">
                <a:solidFill>
                  <a:schemeClr val="tx1"/>
                </a:solidFill>
                <a:latin typeface="Arial" charset="0"/>
                <a:ea typeface="ＭＳ Ｐゴシック" pitchFamily="-65" charset="-128"/>
              </a:defRPr>
            </a:lvl5pPr>
            <a:lvl6pPr marL="457200" eaLnBrk="0" fontAlgn="base" hangingPunct="0">
              <a:spcBef>
                <a:spcPct val="0"/>
              </a:spcBef>
              <a:spcAft>
                <a:spcPct val="0"/>
              </a:spcAft>
              <a:defRPr sz="2400">
                <a:solidFill>
                  <a:schemeClr val="tx1"/>
                </a:solidFill>
                <a:latin typeface="Arial" charset="0"/>
                <a:ea typeface="ＭＳ Ｐゴシック" pitchFamily="-65" charset="-128"/>
              </a:defRPr>
            </a:lvl6pPr>
            <a:lvl7pPr marL="914400" eaLnBrk="0" fontAlgn="base" hangingPunct="0">
              <a:spcBef>
                <a:spcPct val="0"/>
              </a:spcBef>
              <a:spcAft>
                <a:spcPct val="0"/>
              </a:spcAft>
              <a:defRPr sz="2400">
                <a:solidFill>
                  <a:schemeClr val="tx1"/>
                </a:solidFill>
                <a:latin typeface="Arial" charset="0"/>
                <a:ea typeface="ＭＳ Ｐゴシック" pitchFamily="-65" charset="-128"/>
              </a:defRPr>
            </a:lvl7pPr>
            <a:lvl8pPr marL="1371600" eaLnBrk="0" fontAlgn="base" hangingPunct="0">
              <a:spcBef>
                <a:spcPct val="0"/>
              </a:spcBef>
              <a:spcAft>
                <a:spcPct val="0"/>
              </a:spcAft>
              <a:defRPr sz="2400">
                <a:solidFill>
                  <a:schemeClr val="tx1"/>
                </a:solidFill>
                <a:latin typeface="Arial" charset="0"/>
                <a:ea typeface="ＭＳ Ｐゴシック" pitchFamily="-65" charset="-128"/>
              </a:defRPr>
            </a:lvl8pPr>
            <a:lvl9pPr marL="1828800" eaLnBrk="0" fontAlgn="base" hangingPunct="0">
              <a:spcBef>
                <a:spcPct val="0"/>
              </a:spcBef>
              <a:spcAft>
                <a:spcPct val="0"/>
              </a:spcAft>
              <a:defRPr sz="2400">
                <a:solidFill>
                  <a:schemeClr val="tx1"/>
                </a:solidFill>
                <a:latin typeface="Arial" charset="0"/>
                <a:ea typeface="ＭＳ Ｐゴシック" pitchFamily="-65" charset="-128"/>
              </a:defRPr>
            </a:lvl9pPr>
          </a:lstStyle>
          <a:p>
            <a:pPr eaLnBrk="1" hangingPunct="1">
              <a:defRPr/>
            </a:pPr>
            <a:r>
              <a:rPr lang="en-US" smtClean="0">
                <a:solidFill>
                  <a:srgbClr val="5F5F5F"/>
                </a:solidFill>
                <a:latin typeface="Calibri" pitchFamily="-65" charset="0"/>
                <a:cs typeface="+mn-cs"/>
              </a:rPr>
              <a:t>Fair Trading Act messages</a:t>
            </a:r>
          </a:p>
        </p:txBody>
      </p:sp>
      <p:cxnSp>
        <p:nvCxnSpPr>
          <p:cNvPr id="4" name="Straight Connector 3"/>
          <p:cNvCxnSpPr/>
          <p:nvPr userDrawn="1"/>
        </p:nvCxnSpPr>
        <p:spPr>
          <a:xfrm>
            <a:off x="0" y="1268413"/>
            <a:ext cx="9906000" cy="1587"/>
          </a:xfrm>
          <a:prstGeom prst="line">
            <a:avLst/>
          </a:prstGeom>
          <a:ln>
            <a:solidFill>
              <a:srgbClr val="C00000"/>
            </a:solidFill>
            <a:prstDash val="sysDot"/>
          </a:ln>
        </p:spPr>
        <p:style>
          <a:lnRef idx="1">
            <a:schemeClr val="accent1"/>
          </a:lnRef>
          <a:fillRef idx="0">
            <a:schemeClr val="accent1"/>
          </a:fillRef>
          <a:effectRef idx="0">
            <a:schemeClr val="accent1"/>
          </a:effectRef>
          <a:fontRef idx="minor">
            <a:schemeClr val="tx1"/>
          </a:fontRef>
        </p:style>
      </p:cxnSp>
      <p:sp>
        <p:nvSpPr>
          <p:cNvPr id="5" name="TextBox 4"/>
          <p:cNvSpPr txBox="1">
            <a:spLocks noChangeArrowheads="1"/>
          </p:cNvSpPr>
          <p:nvPr userDrawn="1"/>
        </p:nvSpPr>
        <p:spPr bwMode="auto">
          <a:xfrm>
            <a:off x="488950" y="1844675"/>
            <a:ext cx="8928100" cy="3416300"/>
          </a:xfrm>
          <a:prstGeom prst="rect">
            <a:avLst/>
          </a:prstGeom>
          <a:noFill/>
          <a:ln>
            <a:noFill/>
          </a:ln>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r>
              <a:rPr lang="en-NZ">
                <a:solidFill>
                  <a:srgbClr val="5F5F5F"/>
                </a:solidFill>
                <a:latin typeface="Calibri" charset="0"/>
                <a:cs typeface="Times New Roman" charset="0"/>
              </a:rPr>
              <a:t>The Fair Trading Act is designed to protect consumers and make competition more effective. The Act prohibits false and misleading behaviour by businesses in the promotion and sale of goods and services.</a:t>
            </a:r>
          </a:p>
          <a:p>
            <a:endParaRPr lang="en-NZ">
              <a:solidFill>
                <a:srgbClr val="5F5F5F"/>
              </a:solidFill>
              <a:latin typeface="Calibri" charset="0"/>
              <a:cs typeface="Times New Roman" charset="0"/>
            </a:endParaRPr>
          </a:p>
          <a:p>
            <a:r>
              <a:rPr lang="en-NZ">
                <a:solidFill>
                  <a:srgbClr val="5F5F5F"/>
                </a:solidFill>
                <a:latin typeface="Calibri" charset="0"/>
                <a:cs typeface="Times New Roman" charset="0"/>
              </a:rPr>
              <a:t>When a retailer uses misleading techniques to lure consumers in, or to make a sale, they not only deceive the consumers, but also harm their competitors who are acting honestly. Consumers must be able to trust the information they are given. This is particularly important where claims cannot be easily verified by an ordinary consumer. </a:t>
            </a:r>
          </a:p>
          <a:p>
            <a:endParaRPr lang="en-NZ">
              <a:solidFill>
                <a:srgbClr val="5F5F5F"/>
              </a:solidFill>
              <a:latin typeface="Calibri" charset="0"/>
              <a:cs typeface="Times New Roman" charset="0"/>
            </a:endParaRPr>
          </a:p>
          <a:p>
            <a:r>
              <a:rPr lang="en-NZ">
                <a:solidFill>
                  <a:srgbClr val="5F5F5F"/>
                </a:solidFill>
                <a:latin typeface="Calibri" charset="0"/>
                <a:cs typeface="Times New Roman" charset="0"/>
              </a:rPr>
              <a:t>We place high priority on seeking redress for businesses and consumers. We respond to breaches of the law by identifying where and how we can most effectively achieve the greatest benefit for affected consumers and businesses. </a:t>
            </a:r>
          </a:p>
        </p:txBody>
      </p:sp>
    </p:spTree>
    <p:extLst>
      <p:ext uri="{BB962C8B-B14F-4D97-AF65-F5344CB8AC3E}">
        <p14:creationId xmlns:p14="http://schemas.microsoft.com/office/powerpoint/2010/main" val="280237159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CCF Act messages 1">
    <p:spTree>
      <p:nvGrpSpPr>
        <p:cNvPr id="1" name=""/>
        <p:cNvGrpSpPr/>
        <p:nvPr/>
      </p:nvGrpSpPr>
      <p:grpSpPr>
        <a:xfrm>
          <a:off x="0" y="0"/>
          <a:ext cx="0" cy="0"/>
          <a:chOff x="0" y="0"/>
          <a:chExt cx="0" cy="0"/>
        </a:xfrm>
      </p:grpSpPr>
      <p:pic>
        <p:nvPicPr>
          <p:cNvPr id="2" name="Picture 9" descr="comcom2.png"/>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7162800" y="5943600"/>
            <a:ext cx="2170113"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a:spLocks noChangeArrowheads="1"/>
          </p:cNvSpPr>
          <p:nvPr userDrawn="1"/>
        </p:nvSpPr>
        <p:spPr bwMode="auto">
          <a:xfrm>
            <a:off x="488950" y="549275"/>
            <a:ext cx="8856663" cy="460375"/>
          </a:xfrm>
          <a:prstGeom prst="rect">
            <a:avLst/>
          </a:prstGeom>
          <a:noFill/>
          <a:ln>
            <a:noFill/>
          </a:ln>
          <a:extLst/>
        </p:spPr>
        <p:txBody>
          <a:bodyPr anchor="ctr">
            <a:spAutoFit/>
          </a:bodyPr>
          <a:lstStyle>
            <a:lvl1pPr eaLnBrk="0" hangingPunct="0">
              <a:defRPr sz="2400">
                <a:solidFill>
                  <a:schemeClr val="tx1"/>
                </a:solidFill>
                <a:latin typeface="Arial" charset="0"/>
                <a:ea typeface="ＭＳ Ｐゴシック" pitchFamily="-65" charset="-128"/>
              </a:defRPr>
            </a:lvl1pPr>
            <a:lvl2pPr marL="37931725" indent="-37474525" eaLnBrk="0" hangingPunct="0">
              <a:defRPr sz="2400">
                <a:solidFill>
                  <a:schemeClr val="tx1"/>
                </a:solidFill>
                <a:latin typeface="Arial" charset="0"/>
                <a:ea typeface="ＭＳ Ｐゴシック" pitchFamily="-65" charset="-128"/>
              </a:defRPr>
            </a:lvl2pPr>
            <a:lvl3pPr eaLnBrk="0" hangingPunct="0">
              <a:defRPr sz="2400">
                <a:solidFill>
                  <a:schemeClr val="tx1"/>
                </a:solidFill>
                <a:latin typeface="Arial" charset="0"/>
                <a:ea typeface="ＭＳ Ｐゴシック" pitchFamily="-65" charset="-128"/>
              </a:defRPr>
            </a:lvl3pPr>
            <a:lvl4pPr eaLnBrk="0" hangingPunct="0">
              <a:defRPr sz="2400">
                <a:solidFill>
                  <a:schemeClr val="tx1"/>
                </a:solidFill>
                <a:latin typeface="Arial" charset="0"/>
                <a:ea typeface="ＭＳ Ｐゴシック" pitchFamily="-65" charset="-128"/>
              </a:defRPr>
            </a:lvl4pPr>
            <a:lvl5pPr eaLnBrk="0" hangingPunct="0">
              <a:defRPr sz="2400">
                <a:solidFill>
                  <a:schemeClr val="tx1"/>
                </a:solidFill>
                <a:latin typeface="Arial" charset="0"/>
                <a:ea typeface="ＭＳ Ｐゴシック" pitchFamily="-65" charset="-128"/>
              </a:defRPr>
            </a:lvl5pPr>
            <a:lvl6pPr marL="457200" eaLnBrk="0" fontAlgn="base" hangingPunct="0">
              <a:spcBef>
                <a:spcPct val="0"/>
              </a:spcBef>
              <a:spcAft>
                <a:spcPct val="0"/>
              </a:spcAft>
              <a:defRPr sz="2400">
                <a:solidFill>
                  <a:schemeClr val="tx1"/>
                </a:solidFill>
                <a:latin typeface="Arial" charset="0"/>
                <a:ea typeface="ＭＳ Ｐゴシック" pitchFamily="-65" charset="-128"/>
              </a:defRPr>
            </a:lvl6pPr>
            <a:lvl7pPr marL="914400" eaLnBrk="0" fontAlgn="base" hangingPunct="0">
              <a:spcBef>
                <a:spcPct val="0"/>
              </a:spcBef>
              <a:spcAft>
                <a:spcPct val="0"/>
              </a:spcAft>
              <a:defRPr sz="2400">
                <a:solidFill>
                  <a:schemeClr val="tx1"/>
                </a:solidFill>
                <a:latin typeface="Arial" charset="0"/>
                <a:ea typeface="ＭＳ Ｐゴシック" pitchFamily="-65" charset="-128"/>
              </a:defRPr>
            </a:lvl7pPr>
            <a:lvl8pPr marL="1371600" eaLnBrk="0" fontAlgn="base" hangingPunct="0">
              <a:spcBef>
                <a:spcPct val="0"/>
              </a:spcBef>
              <a:spcAft>
                <a:spcPct val="0"/>
              </a:spcAft>
              <a:defRPr sz="2400">
                <a:solidFill>
                  <a:schemeClr val="tx1"/>
                </a:solidFill>
                <a:latin typeface="Arial" charset="0"/>
                <a:ea typeface="ＭＳ Ｐゴシック" pitchFamily="-65" charset="-128"/>
              </a:defRPr>
            </a:lvl8pPr>
            <a:lvl9pPr marL="1828800" eaLnBrk="0" fontAlgn="base" hangingPunct="0">
              <a:spcBef>
                <a:spcPct val="0"/>
              </a:spcBef>
              <a:spcAft>
                <a:spcPct val="0"/>
              </a:spcAft>
              <a:defRPr sz="2400">
                <a:solidFill>
                  <a:schemeClr val="tx1"/>
                </a:solidFill>
                <a:latin typeface="Arial" charset="0"/>
                <a:ea typeface="ＭＳ Ｐゴシック" pitchFamily="-65" charset="-128"/>
              </a:defRPr>
            </a:lvl9pPr>
          </a:lstStyle>
          <a:p>
            <a:pPr eaLnBrk="1" hangingPunct="1">
              <a:defRPr/>
            </a:pPr>
            <a:r>
              <a:rPr lang="en-US" smtClean="0">
                <a:solidFill>
                  <a:srgbClr val="5F5F5F"/>
                </a:solidFill>
                <a:latin typeface="Calibri" pitchFamily="-65" charset="0"/>
                <a:cs typeface="+mn-cs"/>
              </a:rPr>
              <a:t>CCCF Act messages 1</a:t>
            </a:r>
          </a:p>
        </p:txBody>
      </p:sp>
      <p:cxnSp>
        <p:nvCxnSpPr>
          <p:cNvPr id="4" name="Straight Connector 3"/>
          <p:cNvCxnSpPr/>
          <p:nvPr userDrawn="1"/>
        </p:nvCxnSpPr>
        <p:spPr>
          <a:xfrm>
            <a:off x="0" y="1268413"/>
            <a:ext cx="9906000" cy="1587"/>
          </a:xfrm>
          <a:prstGeom prst="line">
            <a:avLst/>
          </a:prstGeom>
          <a:ln>
            <a:solidFill>
              <a:srgbClr val="C00000"/>
            </a:solidFill>
            <a:prstDash val="sysDot"/>
          </a:ln>
        </p:spPr>
        <p:style>
          <a:lnRef idx="1">
            <a:schemeClr val="accent1"/>
          </a:lnRef>
          <a:fillRef idx="0">
            <a:schemeClr val="accent1"/>
          </a:fillRef>
          <a:effectRef idx="0">
            <a:schemeClr val="accent1"/>
          </a:effectRef>
          <a:fontRef idx="minor">
            <a:schemeClr val="tx1"/>
          </a:fontRef>
        </p:style>
      </p:cxnSp>
      <p:sp>
        <p:nvSpPr>
          <p:cNvPr id="5" name="TextBox 4"/>
          <p:cNvSpPr txBox="1">
            <a:spLocks noChangeArrowheads="1"/>
          </p:cNvSpPr>
          <p:nvPr userDrawn="1"/>
        </p:nvSpPr>
        <p:spPr bwMode="auto">
          <a:xfrm>
            <a:off x="488950" y="1844675"/>
            <a:ext cx="8928100" cy="2586038"/>
          </a:xfrm>
          <a:prstGeom prst="rect">
            <a:avLst/>
          </a:prstGeom>
          <a:noFill/>
          <a:ln>
            <a:noFill/>
          </a:ln>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r>
              <a:rPr lang="en-NZ">
                <a:solidFill>
                  <a:srgbClr val="5F5F5F"/>
                </a:solidFill>
                <a:latin typeface="Calibri" charset="0"/>
                <a:cs typeface="Times New Roman" charset="0"/>
              </a:rPr>
              <a:t>The Credit Contracts and Consumer Finance Act provides important protection to borrowers. It helps ensure borrowers can make informed choices and know what they’re agreeing to. </a:t>
            </a:r>
          </a:p>
          <a:p>
            <a:endParaRPr lang="en-NZ">
              <a:solidFill>
                <a:srgbClr val="5F5F5F"/>
              </a:solidFill>
              <a:latin typeface="Calibri" charset="0"/>
              <a:cs typeface="Times New Roman" charset="0"/>
            </a:endParaRPr>
          </a:p>
          <a:p>
            <a:r>
              <a:rPr lang="en-NZ">
                <a:solidFill>
                  <a:srgbClr val="5F5F5F"/>
                </a:solidFill>
                <a:latin typeface="Calibri" charset="0"/>
                <a:cs typeface="Times New Roman" charset="0"/>
              </a:rPr>
              <a:t>When borrowing money or buying goods on credit, consumers need to understand what they’re getting into and what their rights are. If they don’t, they should seek independent advice.</a:t>
            </a:r>
          </a:p>
          <a:p>
            <a:endParaRPr lang="en-NZ">
              <a:solidFill>
                <a:srgbClr val="5F5F5F"/>
              </a:solidFill>
              <a:latin typeface="Calibri" charset="0"/>
              <a:cs typeface="Times New Roman" charset="0"/>
            </a:endParaRPr>
          </a:p>
          <a:p>
            <a:r>
              <a:rPr lang="en-NZ">
                <a:solidFill>
                  <a:srgbClr val="5F5F5F"/>
                </a:solidFill>
                <a:latin typeface="Calibri" charset="0"/>
                <a:cs typeface="Times New Roman" charset="0"/>
              </a:rPr>
              <a:t>Lenders must fully disclose all terms and fees under a contract so that borrowers can make informed decisions about the financial implications.</a:t>
            </a:r>
          </a:p>
        </p:txBody>
      </p:sp>
    </p:spTree>
    <p:extLst>
      <p:ext uri="{BB962C8B-B14F-4D97-AF65-F5344CB8AC3E}">
        <p14:creationId xmlns:p14="http://schemas.microsoft.com/office/powerpoint/2010/main" val="220457032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CCF Act messages 2">
    <p:spTree>
      <p:nvGrpSpPr>
        <p:cNvPr id="1" name=""/>
        <p:cNvGrpSpPr/>
        <p:nvPr/>
      </p:nvGrpSpPr>
      <p:grpSpPr>
        <a:xfrm>
          <a:off x="0" y="0"/>
          <a:ext cx="0" cy="0"/>
          <a:chOff x="0" y="0"/>
          <a:chExt cx="0" cy="0"/>
        </a:xfrm>
      </p:grpSpPr>
      <p:pic>
        <p:nvPicPr>
          <p:cNvPr id="2" name="Picture 9" descr="comcom2.png"/>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7162800" y="5943600"/>
            <a:ext cx="2170113"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a:spLocks noChangeArrowheads="1"/>
          </p:cNvSpPr>
          <p:nvPr userDrawn="1"/>
        </p:nvSpPr>
        <p:spPr bwMode="auto">
          <a:xfrm>
            <a:off x="488950" y="549275"/>
            <a:ext cx="8856663" cy="460375"/>
          </a:xfrm>
          <a:prstGeom prst="rect">
            <a:avLst/>
          </a:prstGeom>
          <a:noFill/>
          <a:ln>
            <a:noFill/>
          </a:ln>
          <a:extLst/>
        </p:spPr>
        <p:txBody>
          <a:bodyPr anchor="ctr">
            <a:spAutoFit/>
          </a:bodyPr>
          <a:lstStyle>
            <a:lvl1pPr eaLnBrk="0" hangingPunct="0">
              <a:defRPr sz="2400">
                <a:solidFill>
                  <a:schemeClr val="tx1"/>
                </a:solidFill>
                <a:latin typeface="Arial" charset="0"/>
                <a:ea typeface="ＭＳ Ｐゴシック" pitchFamily="-65" charset="-128"/>
              </a:defRPr>
            </a:lvl1pPr>
            <a:lvl2pPr marL="37931725" indent="-37474525" eaLnBrk="0" hangingPunct="0">
              <a:defRPr sz="2400">
                <a:solidFill>
                  <a:schemeClr val="tx1"/>
                </a:solidFill>
                <a:latin typeface="Arial" charset="0"/>
                <a:ea typeface="ＭＳ Ｐゴシック" pitchFamily="-65" charset="-128"/>
              </a:defRPr>
            </a:lvl2pPr>
            <a:lvl3pPr eaLnBrk="0" hangingPunct="0">
              <a:defRPr sz="2400">
                <a:solidFill>
                  <a:schemeClr val="tx1"/>
                </a:solidFill>
                <a:latin typeface="Arial" charset="0"/>
                <a:ea typeface="ＭＳ Ｐゴシック" pitchFamily="-65" charset="-128"/>
              </a:defRPr>
            </a:lvl3pPr>
            <a:lvl4pPr eaLnBrk="0" hangingPunct="0">
              <a:defRPr sz="2400">
                <a:solidFill>
                  <a:schemeClr val="tx1"/>
                </a:solidFill>
                <a:latin typeface="Arial" charset="0"/>
                <a:ea typeface="ＭＳ Ｐゴシック" pitchFamily="-65" charset="-128"/>
              </a:defRPr>
            </a:lvl4pPr>
            <a:lvl5pPr eaLnBrk="0" hangingPunct="0">
              <a:defRPr sz="2400">
                <a:solidFill>
                  <a:schemeClr val="tx1"/>
                </a:solidFill>
                <a:latin typeface="Arial" charset="0"/>
                <a:ea typeface="ＭＳ Ｐゴシック" pitchFamily="-65" charset="-128"/>
              </a:defRPr>
            </a:lvl5pPr>
            <a:lvl6pPr marL="457200" eaLnBrk="0" fontAlgn="base" hangingPunct="0">
              <a:spcBef>
                <a:spcPct val="0"/>
              </a:spcBef>
              <a:spcAft>
                <a:spcPct val="0"/>
              </a:spcAft>
              <a:defRPr sz="2400">
                <a:solidFill>
                  <a:schemeClr val="tx1"/>
                </a:solidFill>
                <a:latin typeface="Arial" charset="0"/>
                <a:ea typeface="ＭＳ Ｐゴシック" pitchFamily="-65" charset="-128"/>
              </a:defRPr>
            </a:lvl6pPr>
            <a:lvl7pPr marL="914400" eaLnBrk="0" fontAlgn="base" hangingPunct="0">
              <a:spcBef>
                <a:spcPct val="0"/>
              </a:spcBef>
              <a:spcAft>
                <a:spcPct val="0"/>
              </a:spcAft>
              <a:defRPr sz="2400">
                <a:solidFill>
                  <a:schemeClr val="tx1"/>
                </a:solidFill>
                <a:latin typeface="Arial" charset="0"/>
                <a:ea typeface="ＭＳ Ｐゴシック" pitchFamily="-65" charset="-128"/>
              </a:defRPr>
            </a:lvl7pPr>
            <a:lvl8pPr marL="1371600" eaLnBrk="0" fontAlgn="base" hangingPunct="0">
              <a:spcBef>
                <a:spcPct val="0"/>
              </a:spcBef>
              <a:spcAft>
                <a:spcPct val="0"/>
              </a:spcAft>
              <a:defRPr sz="2400">
                <a:solidFill>
                  <a:schemeClr val="tx1"/>
                </a:solidFill>
                <a:latin typeface="Arial" charset="0"/>
                <a:ea typeface="ＭＳ Ｐゴシック" pitchFamily="-65" charset="-128"/>
              </a:defRPr>
            </a:lvl8pPr>
            <a:lvl9pPr marL="1828800" eaLnBrk="0" fontAlgn="base" hangingPunct="0">
              <a:spcBef>
                <a:spcPct val="0"/>
              </a:spcBef>
              <a:spcAft>
                <a:spcPct val="0"/>
              </a:spcAft>
              <a:defRPr sz="2400">
                <a:solidFill>
                  <a:schemeClr val="tx1"/>
                </a:solidFill>
                <a:latin typeface="Arial" charset="0"/>
                <a:ea typeface="ＭＳ Ｐゴシック" pitchFamily="-65" charset="-128"/>
              </a:defRPr>
            </a:lvl9pPr>
          </a:lstStyle>
          <a:p>
            <a:pPr eaLnBrk="1" hangingPunct="1">
              <a:defRPr/>
            </a:pPr>
            <a:r>
              <a:rPr lang="en-US" smtClean="0">
                <a:solidFill>
                  <a:srgbClr val="5F5F5F"/>
                </a:solidFill>
                <a:latin typeface="Calibri" pitchFamily="-65" charset="0"/>
                <a:cs typeface="+mn-cs"/>
              </a:rPr>
              <a:t>CCCF Act messages 2</a:t>
            </a:r>
          </a:p>
        </p:txBody>
      </p:sp>
      <p:cxnSp>
        <p:nvCxnSpPr>
          <p:cNvPr id="4" name="Straight Connector 3"/>
          <p:cNvCxnSpPr/>
          <p:nvPr userDrawn="1"/>
        </p:nvCxnSpPr>
        <p:spPr>
          <a:xfrm>
            <a:off x="0" y="1268413"/>
            <a:ext cx="9906000" cy="1587"/>
          </a:xfrm>
          <a:prstGeom prst="line">
            <a:avLst/>
          </a:prstGeom>
          <a:ln>
            <a:solidFill>
              <a:srgbClr val="C00000"/>
            </a:solidFill>
            <a:prstDash val="sysDot"/>
          </a:ln>
        </p:spPr>
        <p:style>
          <a:lnRef idx="1">
            <a:schemeClr val="accent1"/>
          </a:lnRef>
          <a:fillRef idx="0">
            <a:schemeClr val="accent1"/>
          </a:fillRef>
          <a:effectRef idx="0">
            <a:schemeClr val="accent1"/>
          </a:effectRef>
          <a:fontRef idx="minor">
            <a:schemeClr val="tx1"/>
          </a:fontRef>
        </p:style>
      </p:cxnSp>
      <p:sp>
        <p:nvSpPr>
          <p:cNvPr id="5" name="TextBox 4"/>
          <p:cNvSpPr txBox="1">
            <a:spLocks noChangeArrowheads="1"/>
          </p:cNvSpPr>
          <p:nvPr userDrawn="1"/>
        </p:nvSpPr>
        <p:spPr bwMode="auto">
          <a:xfrm>
            <a:off x="488950" y="1844675"/>
            <a:ext cx="8928100" cy="2308225"/>
          </a:xfrm>
          <a:prstGeom prst="rect">
            <a:avLst/>
          </a:prstGeom>
          <a:noFill/>
          <a:ln>
            <a:noFill/>
          </a:ln>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r>
              <a:rPr lang="en-NZ">
                <a:solidFill>
                  <a:srgbClr val="5F5F5F"/>
                </a:solidFill>
                <a:latin typeface="Calibri" charset="0"/>
                <a:cs typeface="Times New Roman" charset="0"/>
              </a:rPr>
              <a:t>Anyone involved in the finance industry must understand what they need to do to comply with the Credit Contracts and Consumer Finance Act. Lenders should seek independent advice to ensure that their lending practices do not break the law, as there are serious penalties for breaking the law.</a:t>
            </a:r>
          </a:p>
          <a:p>
            <a:endParaRPr lang="en-NZ">
              <a:solidFill>
                <a:srgbClr val="5F5F5F"/>
              </a:solidFill>
              <a:latin typeface="Calibri" charset="0"/>
              <a:cs typeface="Times New Roman" charset="0"/>
            </a:endParaRPr>
          </a:p>
          <a:p>
            <a:r>
              <a:rPr lang="en-NZ">
                <a:solidFill>
                  <a:srgbClr val="5F5F5F"/>
                </a:solidFill>
                <a:latin typeface="Calibri" charset="0"/>
                <a:cs typeface="Times New Roman" charset="0"/>
              </a:rPr>
              <a:t>We place high priority on seeking redress for businesses and consumers. We respond to breaches of the law by identifying where and how we can most effectively achieve the greatest benefit for affected consumers and businesses.</a:t>
            </a:r>
          </a:p>
        </p:txBody>
      </p:sp>
    </p:spTree>
    <p:extLst>
      <p:ext uri="{BB962C8B-B14F-4D97-AF65-F5344CB8AC3E}">
        <p14:creationId xmlns:p14="http://schemas.microsoft.com/office/powerpoint/2010/main" val="410706627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mmerce Act messages 1">
    <p:spTree>
      <p:nvGrpSpPr>
        <p:cNvPr id="1" name=""/>
        <p:cNvGrpSpPr/>
        <p:nvPr/>
      </p:nvGrpSpPr>
      <p:grpSpPr>
        <a:xfrm>
          <a:off x="0" y="0"/>
          <a:ext cx="0" cy="0"/>
          <a:chOff x="0" y="0"/>
          <a:chExt cx="0" cy="0"/>
        </a:xfrm>
      </p:grpSpPr>
      <p:pic>
        <p:nvPicPr>
          <p:cNvPr id="2" name="Picture 9" descr="comcom2.png"/>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7162800" y="5943600"/>
            <a:ext cx="2170113"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a:spLocks noChangeArrowheads="1"/>
          </p:cNvSpPr>
          <p:nvPr userDrawn="1"/>
        </p:nvSpPr>
        <p:spPr bwMode="auto">
          <a:xfrm>
            <a:off x="488950" y="549275"/>
            <a:ext cx="8856663" cy="460375"/>
          </a:xfrm>
          <a:prstGeom prst="rect">
            <a:avLst/>
          </a:prstGeom>
          <a:noFill/>
          <a:ln>
            <a:noFill/>
          </a:ln>
          <a:extLst/>
        </p:spPr>
        <p:txBody>
          <a:bodyPr anchor="ctr">
            <a:spAutoFit/>
          </a:bodyPr>
          <a:lstStyle>
            <a:lvl1pPr eaLnBrk="0" hangingPunct="0">
              <a:defRPr sz="2400">
                <a:solidFill>
                  <a:schemeClr val="tx1"/>
                </a:solidFill>
                <a:latin typeface="Arial" charset="0"/>
                <a:ea typeface="ＭＳ Ｐゴシック" pitchFamily="-65" charset="-128"/>
              </a:defRPr>
            </a:lvl1pPr>
            <a:lvl2pPr marL="37931725" indent="-37474525" eaLnBrk="0" hangingPunct="0">
              <a:defRPr sz="2400">
                <a:solidFill>
                  <a:schemeClr val="tx1"/>
                </a:solidFill>
                <a:latin typeface="Arial" charset="0"/>
                <a:ea typeface="ＭＳ Ｐゴシック" pitchFamily="-65" charset="-128"/>
              </a:defRPr>
            </a:lvl2pPr>
            <a:lvl3pPr eaLnBrk="0" hangingPunct="0">
              <a:defRPr sz="2400">
                <a:solidFill>
                  <a:schemeClr val="tx1"/>
                </a:solidFill>
                <a:latin typeface="Arial" charset="0"/>
                <a:ea typeface="ＭＳ Ｐゴシック" pitchFamily="-65" charset="-128"/>
              </a:defRPr>
            </a:lvl3pPr>
            <a:lvl4pPr eaLnBrk="0" hangingPunct="0">
              <a:defRPr sz="2400">
                <a:solidFill>
                  <a:schemeClr val="tx1"/>
                </a:solidFill>
                <a:latin typeface="Arial" charset="0"/>
                <a:ea typeface="ＭＳ Ｐゴシック" pitchFamily="-65" charset="-128"/>
              </a:defRPr>
            </a:lvl4pPr>
            <a:lvl5pPr eaLnBrk="0" hangingPunct="0">
              <a:defRPr sz="2400">
                <a:solidFill>
                  <a:schemeClr val="tx1"/>
                </a:solidFill>
                <a:latin typeface="Arial" charset="0"/>
                <a:ea typeface="ＭＳ Ｐゴシック" pitchFamily="-65" charset="-128"/>
              </a:defRPr>
            </a:lvl5pPr>
            <a:lvl6pPr marL="457200" eaLnBrk="0" fontAlgn="base" hangingPunct="0">
              <a:spcBef>
                <a:spcPct val="0"/>
              </a:spcBef>
              <a:spcAft>
                <a:spcPct val="0"/>
              </a:spcAft>
              <a:defRPr sz="2400">
                <a:solidFill>
                  <a:schemeClr val="tx1"/>
                </a:solidFill>
                <a:latin typeface="Arial" charset="0"/>
                <a:ea typeface="ＭＳ Ｐゴシック" pitchFamily="-65" charset="-128"/>
              </a:defRPr>
            </a:lvl6pPr>
            <a:lvl7pPr marL="914400" eaLnBrk="0" fontAlgn="base" hangingPunct="0">
              <a:spcBef>
                <a:spcPct val="0"/>
              </a:spcBef>
              <a:spcAft>
                <a:spcPct val="0"/>
              </a:spcAft>
              <a:defRPr sz="2400">
                <a:solidFill>
                  <a:schemeClr val="tx1"/>
                </a:solidFill>
                <a:latin typeface="Arial" charset="0"/>
                <a:ea typeface="ＭＳ Ｐゴシック" pitchFamily="-65" charset="-128"/>
              </a:defRPr>
            </a:lvl7pPr>
            <a:lvl8pPr marL="1371600" eaLnBrk="0" fontAlgn="base" hangingPunct="0">
              <a:spcBef>
                <a:spcPct val="0"/>
              </a:spcBef>
              <a:spcAft>
                <a:spcPct val="0"/>
              </a:spcAft>
              <a:defRPr sz="2400">
                <a:solidFill>
                  <a:schemeClr val="tx1"/>
                </a:solidFill>
                <a:latin typeface="Arial" charset="0"/>
                <a:ea typeface="ＭＳ Ｐゴシック" pitchFamily="-65" charset="-128"/>
              </a:defRPr>
            </a:lvl8pPr>
            <a:lvl9pPr marL="1828800" eaLnBrk="0" fontAlgn="base" hangingPunct="0">
              <a:spcBef>
                <a:spcPct val="0"/>
              </a:spcBef>
              <a:spcAft>
                <a:spcPct val="0"/>
              </a:spcAft>
              <a:defRPr sz="2400">
                <a:solidFill>
                  <a:schemeClr val="tx1"/>
                </a:solidFill>
                <a:latin typeface="Arial" charset="0"/>
                <a:ea typeface="ＭＳ Ｐゴシック" pitchFamily="-65" charset="-128"/>
              </a:defRPr>
            </a:lvl9pPr>
          </a:lstStyle>
          <a:p>
            <a:pPr eaLnBrk="1" hangingPunct="1">
              <a:defRPr/>
            </a:pPr>
            <a:r>
              <a:rPr lang="en-US" smtClean="0">
                <a:solidFill>
                  <a:srgbClr val="5F5F5F"/>
                </a:solidFill>
                <a:latin typeface="Calibri" pitchFamily="-65" charset="0"/>
                <a:cs typeface="+mn-cs"/>
              </a:rPr>
              <a:t>Commerce Act messages 1</a:t>
            </a:r>
          </a:p>
        </p:txBody>
      </p:sp>
      <p:cxnSp>
        <p:nvCxnSpPr>
          <p:cNvPr id="4" name="Straight Connector 3"/>
          <p:cNvCxnSpPr/>
          <p:nvPr userDrawn="1"/>
        </p:nvCxnSpPr>
        <p:spPr>
          <a:xfrm>
            <a:off x="0" y="1268413"/>
            <a:ext cx="9906000" cy="1587"/>
          </a:xfrm>
          <a:prstGeom prst="line">
            <a:avLst/>
          </a:prstGeom>
          <a:ln>
            <a:solidFill>
              <a:srgbClr val="C00000"/>
            </a:solidFill>
            <a:prstDash val="sysDot"/>
          </a:ln>
        </p:spPr>
        <p:style>
          <a:lnRef idx="1">
            <a:schemeClr val="accent1"/>
          </a:lnRef>
          <a:fillRef idx="0">
            <a:schemeClr val="accent1"/>
          </a:fillRef>
          <a:effectRef idx="0">
            <a:schemeClr val="accent1"/>
          </a:effectRef>
          <a:fontRef idx="minor">
            <a:schemeClr val="tx1"/>
          </a:fontRef>
        </p:style>
      </p:cxnSp>
      <p:sp>
        <p:nvSpPr>
          <p:cNvPr id="5" name="TextBox 4"/>
          <p:cNvSpPr txBox="1">
            <a:spLocks noChangeArrowheads="1"/>
          </p:cNvSpPr>
          <p:nvPr userDrawn="1"/>
        </p:nvSpPr>
        <p:spPr bwMode="auto">
          <a:xfrm>
            <a:off x="488950" y="1844675"/>
            <a:ext cx="8928100" cy="3970338"/>
          </a:xfrm>
          <a:prstGeom prst="rect">
            <a:avLst/>
          </a:prstGeom>
          <a:noFill/>
          <a:ln>
            <a:noFill/>
          </a:ln>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r>
              <a:rPr lang="en-NZ">
                <a:solidFill>
                  <a:srgbClr val="5F5F5F"/>
                </a:solidFill>
                <a:latin typeface="Calibri" charset="0"/>
                <a:cs typeface="Times New Roman" charset="0"/>
              </a:rPr>
              <a:t>The Commerce Act is New Zealand’s primary competition law. It prohibits anti-competitive behaviour and structures in markets.</a:t>
            </a:r>
          </a:p>
          <a:p>
            <a:endParaRPr lang="en-NZ">
              <a:solidFill>
                <a:srgbClr val="5F5F5F"/>
              </a:solidFill>
              <a:latin typeface="Calibri" charset="0"/>
              <a:cs typeface="Times New Roman" charset="0"/>
            </a:endParaRPr>
          </a:p>
          <a:p>
            <a:r>
              <a:rPr lang="en-NZ">
                <a:solidFill>
                  <a:srgbClr val="5F5F5F"/>
                </a:solidFill>
                <a:latin typeface="Calibri" charset="0"/>
                <a:cs typeface="Times New Roman" charset="0"/>
              </a:rPr>
              <a:t>The Commission makes decisions as to whether company mergers may proceed, after assessing the impact of the merger on competition. Some mergers can harm competition by giving the merged businesses market power, which could result in higher prices and reduced choice or quality for consumers.</a:t>
            </a:r>
          </a:p>
          <a:p>
            <a:endParaRPr lang="en-NZ">
              <a:solidFill>
                <a:srgbClr val="5F5F5F"/>
              </a:solidFill>
              <a:latin typeface="Calibri" charset="0"/>
              <a:cs typeface="Times New Roman" charset="0"/>
            </a:endParaRPr>
          </a:p>
          <a:p>
            <a:r>
              <a:rPr lang="en-NZ">
                <a:solidFill>
                  <a:srgbClr val="5F5F5F"/>
                </a:solidFill>
                <a:latin typeface="Calibri" charset="0"/>
                <a:cs typeface="Times New Roman" charset="0"/>
              </a:rPr>
              <a:t>We will act to prevent arrangements between competitors that reduce competition, such as price-fixing, which harms consumers and the wider economy. </a:t>
            </a:r>
          </a:p>
          <a:p>
            <a:endParaRPr lang="en-NZ">
              <a:solidFill>
                <a:srgbClr val="5F5F5F"/>
              </a:solidFill>
              <a:latin typeface="Calibri" charset="0"/>
              <a:cs typeface="Times New Roman" charset="0"/>
            </a:endParaRPr>
          </a:p>
          <a:p>
            <a:r>
              <a:rPr lang="en-NZ">
                <a:solidFill>
                  <a:srgbClr val="5F5F5F"/>
                </a:solidFill>
                <a:latin typeface="Calibri" charset="0"/>
                <a:cs typeface="Times New Roman" charset="0"/>
              </a:rPr>
              <a:t>Our leniency programme is designed to destabilise cartels by offering immunity from prosecution for those who are the first to tell us about any cartel arrangements.</a:t>
            </a:r>
          </a:p>
          <a:p>
            <a:endParaRPr lang="en-NZ">
              <a:solidFill>
                <a:srgbClr val="5F5F5F"/>
              </a:solidFill>
              <a:latin typeface="Calibri" charset="0"/>
              <a:cs typeface="Times New Roman" charset="0"/>
            </a:endParaRPr>
          </a:p>
        </p:txBody>
      </p:sp>
    </p:spTree>
    <p:extLst>
      <p:ext uri="{BB962C8B-B14F-4D97-AF65-F5344CB8AC3E}">
        <p14:creationId xmlns:p14="http://schemas.microsoft.com/office/powerpoint/2010/main" val="36717269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merce Act messages 2">
    <p:spTree>
      <p:nvGrpSpPr>
        <p:cNvPr id="1" name=""/>
        <p:cNvGrpSpPr/>
        <p:nvPr/>
      </p:nvGrpSpPr>
      <p:grpSpPr>
        <a:xfrm>
          <a:off x="0" y="0"/>
          <a:ext cx="0" cy="0"/>
          <a:chOff x="0" y="0"/>
          <a:chExt cx="0" cy="0"/>
        </a:xfrm>
      </p:grpSpPr>
      <p:pic>
        <p:nvPicPr>
          <p:cNvPr id="2" name="Picture 9" descr="comcom2.png"/>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7162800" y="5943600"/>
            <a:ext cx="2170113"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a:spLocks noChangeArrowheads="1"/>
          </p:cNvSpPr>
          <p:nvPr userDrawn="1"/>
        </p:nvSpPr>
        <p:spPr bwMode="auto">
          <a:xfrm>
            <a:off x="488950" y="547688"/>
            <a:ext cx="8856663" cy="461962"/>
          </a:xfrm>
          <a:prstGeom prst="rect">
            <a:avLst/>
          </a:prstGeom>
          <a:noFill/>
          <a:ln>
            <a:noFill/>
          </a:ln>
          <a:extLst/>
        </p:spPr>
        <p:txBody>
          <a:bodyPr anchor="ctr">
            <a:spAutoFit/>
          </a:bodyPr>
          <a:lstStyle>
            <a:lvl1pPr eaLnBrk="0" hangingPunct="0">
              <a:defRPr sz="2400">
                <a:solidFill>
                  <a:schemeClr val="tx1"/>
                </a:solidFill>
                <a:latin typeface="Arial" charset="0"/>
                <a:ea typeface="ＭＳ Ｐゴシック" pitchFamily="-65" charset="-128"/>
              </a:defRPr>
            </a:lvl1pPr>
            <a:lvl2pPr marL="37931725" indent="-37474525" eaLnBrk="0" hangingPunct="0">
              <a:defRPr sz="2400">
                <a:solidFill>
                  <a:schemeClr val="tx1"/>
                </a:solidFill>
                <a:latin typeface="Arial" charset="0"/>
                <a:ea typeface="ＭＳ Ｐゴシック" pitchFamily="-65" charset="-128"/>
              </a:defRPr>
            </a:lvl2pPr>
            <a:lvl3pPr eaLnBrk="0" hangingPunct="0">
              <a:defRPr sz="2400">
                <a:solidFill>
                  <a:schemeClr val="tx1"/>
                </a:solidFill>
                <a:latin typeface="Arial" charset="0"/>
                <a:ea typeface="ＭＳ Ｐゴシック" pitchFamily="-65" charset="-128"/>
              </a:defRPr>
            </a:lvl3pPr>
            <a:lvl4pPr eaLnBrk="0" hangingPunct="0">
              <a:defRPr sz="2400">
                <a:solidFill>
                  <a:schemeClr val="tx1"/>
                </a:solidFill>
                <a:latin typeface="Arial" charset="0"/>
                <a:ea typeface="ＭＳ Ｐゴシック" pitchFamily="-65" charset="-128"/>
              </a:defRPr>
            </a:lvl4pPr>
            <a:lvl5pPr eaLnBrk="0" hangingPunct="0">
              <a:defRPr sz="2400">
                <a:solidFill>
                  <a:schemeClr val="tx1"/>
                </a:solidFill>
                <a:latin typeface="Arial" charset="0"/>
                <a:ea typeface="ＭＳ Ｐゴシック" pitchFamily="-65" charset="-128"/>
              </a:defRPr>
            </a:lvl5pPr>
            <a:lvl6pPr marL="457200" eaLnBrk="0" fontAlgn="base" hangingPunct="0">
              <a:spcBef>
                <a:spcPct val="0"/>
              </a:spcBef>
              <a:spcAft>
                <a:spcPct val="0"/>
              </a:spcAft>
              <a:defRPr sz="2400">
                <a:solidFill>
                  <a:schemeClr val="tx1"/>
                </a:solidFill>
                <a:latin typeface="Arial" charset="0"/>
                <a:ea typeface="ＭＳ Ｐゴシック" pitchFamily="-65" charset="-128"/>
              </a:defRPr>
            </a:lvl6pPr>
            <a:lvl7pPr marL="914400" eaLnBrk="0" fontAlgn="base" hangingPunct="0">
              <a:spcBef>
                <a:spcPct val="0"/>
              </a:spcBef>
              <a:spcAft>
                <a:spcPct val="0"/>
              </a:spcAft>
              <a:defRPr sz="2400">
                <a:solidFill>
                  <a:schemeClr val="tx1"/>
                </a:solidFill>
                <a:latin typeface="Arial" charset="0"/>
                <a:ea typeface="ＭＳ Ｐゴシック" pitchFamily="-65" charset="-128"/>
              </a:defRPr>
            </a:lvl7pPr>
            <a:lvl8pPr marL="1371600" eaLnBrk="0" fontAlgn="base" hangingPunct="0">
              <a:spcBef>
                <a:spcPct val="0"/>
              </a:spcBef>
              <a:spcAft>
                <a:spcPct val="0"/>
              </a:spcAft>
              <a:defRPr sz="2400">
                <a:solidFill>
                  <a:schemeClr val="tx1"/>
                </a:solidFill>
                <a:latin typeface="Arial" charset="0"/>
                <a:ea typeface="ＭＳ Ｐゴシック" pitchFamily="-65" charset="-128"/>
              </a:defRPr>
            </a:lvl8pPr>
            <a:lvl9pPr marL="1828800" eaLnBrk="0" fontAlgn="base" hangingPunct="0">
              <a:spcBef>
                <a:spcPct val="0"/>
              </a:spcBef>
              <a:spcAft>
                <a:spcPct val="0"/>
              </a:spcAft>
              <a:defRPr sz="2400">
                <a:solidFill>
                  <a:schemeClr val="tx1"/>
                </a:solidFill>
                <a:latin typeface="Arial" charset="0"/>
                <a:ea typeface="ＭＳ Ｐゴシック" pitchFamily="-65" charset="-128"/>
              </a:defRPr>
            </a:lvl9pPr>
          </a:lstStyle>
          <a:p>
            <a:pPr eaLnBrk="1" hangingPunct="1">
              <a:defRPr/>
            </a:pPr>
            <a:r>
              <a:rPr lang="en-US" smtClean="0">
                <a:solidFill>
                  <a:srgbClr val="5F5F5F"/>
                </a:solidFill>
                <a:latin typeface="Calibri" pitchFamily="-65" charset="0"/>
                <a:cs typeface="+mn-cs"/>
              </a:rPr>
              <a:t>Commerce Act messages 2</a:t>
            </a:r>
          </a:p>
        </p:txBody>
      </p:sp>
      <p:cxnSp>
        <p:nvCxnSpPr>
          <p:cNvPr id="4" name="Straight Connector 3"/>
          <p:cNvCxnSpPr/>
          <p:nvPr userDrawn="1"/>
        </p:nvCxnSpPr>
        <p:spPr>
          <a:xfrm>
            <a:off x="0" y="1268413"/>
            <a:ext cx="9906000" cy="1587"/>
          </a:xfrm>
          <a:prstGeom prst="line">
            <a:avLst/>
          </a:prstGeom>
          <a:ln>
            <a:solidFill>
              <a:srgbClr val="C00000"/>
            </a:solidFill>
            <a:prstDash val="sysDot"/>
          </a:ln>
        </p:spPr>
        <p:style>
          <a:lnRef idx="1">
            <a:schemeClr val="accent1"/>
          </a:lnRef>
          <a:fillRef idx="0">
            <a:schemeClr val="accent1"/>
          </a:fillRef>
          <a:effectRef idx="0">
            <a:schemeClr val="accent1"/>
          </a:effectRef>
          <a:fontRef idx="minor">
            <a:schemeClr val="tx1"/>
          </a:fontRef>
        </p:style>
      </p:cxnSp>
      <p:sp>
        <p:nvSpPr>
          <p:cNvPr id="5" name="TextBox 4"/>
          <p:cNvSpPr txBox="1">
            <a:spLocks noChangeArrowheads="1"/>
          </p:cNvSpPr>
          <p:nvPr userDrawn="1"/>
        </p:nvSpPr>
        <p:spPr bwMode="auto">
          <a:xfrm>
            <a:off x="488950" y="1844675"/>
            <a:ext cx="8928100" cy="2586038"/>
          </a:xfrm>
          <a:prstGeom prst="rect">
            <a:avLst/>
          </a:prstGeom>
          <a:noFill/>
          <a:ln>
            <a:noFill/>
          </a:ln>
          <a:extLst/>
        </p:spPr>
        <p:txBody>
          <a:bodyPr>
            <a:spAutoFit/>
          </a:bodyPr>
          <a:lstStyle>
            <a:lvl1pPr eaLnBrk="0" hangingPunct="0">
              <a:defRPr sz="2400">
                <a:solidFill>
                  <a:schemeClr val="tx1"/>
                </a:solidFill>
                <a:latin typeface="Arial" charset="0"/>
                <a:ea typeface="ＭＳ Ｐゴシック" pitchFamily="-65" charset="-128"/>
              </a:defRPr>
            </a:lvl1pPr>
            <a:lvl2pPr marL="37931725" indent="-37474525" eaLnBrk="0" hangingPunct="0">
              <a:defRPr sz="2400">
                <a:solidFill>
                  <a:schemeClr val="tx1"/>
                </a:solidFill>
                <a:latin typeface="Arial" charset="0"/>
                <a:ea typeface="ＭＳ Ｐゴシック" pitchFamily="-65" charset="-128"/>
              </a:defRPr>
            </a:lvl2pPr>
            <a:lvl3pPr eaLnBrk="0" hangingPunct="0">
              <a:defRPr sz="2400">
                <a:solidFill>
                  <a:schemeClr val="tx1"/>
                </a:solidFill>
                <a:latin typeface="Arial" charset="0"/>
                <a:ea typeface="ＭＳ Ｐゴシック" pitchFamily="-65" charset="-128"/>
              </a:defRPr>
            </a:lvl3pPr>
            <a:lvl4pPr eaLnBrk="0" hangingPunct="0">
              <a:defRPr sz="2400">
                <a:solidFill>
                  <a:schemeClr val="tx1"/>
                </a:solidFill>
                <a:latin typeface="Arial" charset="0"/>
                <a:ea typeface="ＭＳ Ｐゴシック" pitchFamily="-65" charset="-128"/>
              </a:defRPr>
            </a:lvl4pPr>
            <a:lvl5pPr eaLnBrk="0" hangingPunct="0">
              <a:defRPr sz="2400">
                <a:solidFill>
                  <a:schemeClr val="tx1"/>
                </a:solidFill>
                <a:latin typeface="Arial" charset="0"/>
                <a:ea typeface="ＭＳ Ｐゴシック" pitchFamily="-65" charset="-128"/>
              </a:defRPr>
            </a:lvl5pPr>
            <a:lvl6pPr marL="457200" eaLnBrk="0" fontAlgn="base" hangingPunct="0">
              <a:spcBef>
                <a:spcPct val="0"/>
              </a:spcBef>
              <a:spcAft>
                <a:spcPct val="0"/>
              </a:spcAft>
              <a:defRPr sz="2400">
                <a:solidFill>
                  <a:schemeClr val="tx1"/>
                </a:solidFill>
                <a:latin typeface="Arial" charset="0"/>
                <a:ea typeface="ＭＳ Ｐゴシック" pitchFamily="-65" charset="-128"/>
              </a:defRPr>
            </a:lvl6pPr>
            <a:lvl7pPr marL="914400" eaLnBrk="0" fontAlgn="base" hangingPunct="0">
              <a:spcBef>
                <a:spcPct val="0"/>
              </a:spcBef>
              <a:spcAft>
                <a:spcPct val="0"/>
              </a:spcAft>
              <a:defRPr sz="2400">
                <a:solidFill>
                  <a:schemeClr val="tx1"/>
                </a:solidFill>
                <a:latin typeface="Arial" charset="0"/>
                <a:ea typeface="ＭＳ Ｐゴシック" pitchFamily="-65" charset="-128"/>
              </a:defRPr>
            </a:lvl7pPr>
            <a:lvl8pPr marL="1371600" eaLnBrk="0" fontAlgn="base" hangingPunct="0">
              <a:spcBef>
                <a:spcPct val="0"/>
              </a:spcBef>
              <a:spcAft>
                <a:spcPct val="0"/>
              </a:spcAft>
              <a:defRPr sz="2400">
                <a:solidFill>
                  <a:schemeClr val="tx1"/>
                </a:solidFill>
                <a:latin typeface="Arial" charset="0"/>
                <a:ea typeface="ＭＳ Ｐゴシック" pitchFamily="-65" charset="-128"/>
              </a:defRPr>
            </a:lvl8pPr>
            <a:lvl9pPr marL="1828800" eaLnBrk="0" fontAlgn="base" hangingPunct="0">
              <a:spcBef>
                <a:spcPct val="0"/>
              </a:spcBef>
              <a:spcAft>
                <a:spcPct val="0"/>
              </a:spcAft>
              <a:defRPr sz="2400">
                <a:solidFill>
                  <a:schemeClr val="tx1"/>
                </a:solidFill>
                <a:latin typeface="Arial" charset="0"/>
                <a:ea typeface="ＭＳ Ｐゴシック" pitchFamily="-65" charset="-128"/>
              </a:defRPr>
            </a:lvl9pPr>
          </a:lstStyle>
          <a:p>
            <a:pPr>
              <a:defRPr/>
            </a:pPr>
            <a:r>
              <a:rPr lang="en-NZ" sz="1800" smtClean="0">
                <a:solidFill>
                  <a:srgbClr val="5F5F5F"/>
                </a:solidFill>
                <a:latin typeface="Calibri" pitchFamily="-65" charset="0"/>
                <a:cs typeface="Times New Roman" pitchFamily="-65" charset="0"/>
              </a:rPr>
              <a:t>The Commission usually succeeds in obtaining significant court-imposed penalties against companies that engage in anti-competitive conduct directed at New Zealand consumers. </a:t>
            </a:r>
          </a:p>
          <a:p>
            <a:pPr>
              <a:defRPr/>
            </a:pPr>
            <a:endParaRPr lang="en-NZ" sz="1800" smtClean="0">
              <a:solidFill>
                <a:srgbClr val="5F5F5F"/>
              </a:solidFill>
              <a:latin typeface="Calibri" pitchFamily="-65" charset="0"/>
              <a:cs typeface="Times New Roman" pitchFamily="-65" charset="0"/>
            </a:endParaRPr>
          </a:p>
          <a:p>
            <a:pPr>
              <a:defRPr/>
            </a:pPr>
            <a:r>
              <a:rPr lang="en-NZ" sz="1800" smtClean="0">
                <a:solidFill>
                  <a:srgbClr val="5F5F5F"/>
                </a:solidFill>
                <a:latin typeface="Calibri" pitchFamily="-65" charset="0"/>
                <a:cs typeface="Times New Roman" pitchFamily="-65" charset="0"/>
              </a:rPr>
              <a:t>It is often more timely and cost effective to stop harmful business conduct and achieve appropriate compensation for consumers through settlements, rather than through the courts. </a:t>
            </a:r>
          </a:p>
          <a:p>
            <a:pPr>
              <a:defRPr/>
            </a:pPr>
            <a:endParaRPr lang="en-NZ" sz="1800" smtClean="0">
              <a:solidFill>
                <a:srgbClr val="5F5F5F"/>
              </a:solidFill>
              <a:latin typeface="Calibri" pitchFamily="-65" charset="0"/>
              <a:cs typeface="Times New Roman" pitchFamily="-65" charset="0"/>
            </a:endParaRPr>
          </a:p>
          <a:p>
            <a:pPr>
              <a:defRPr/>
            </a:pPr>
            <a:r>
              <a:rPr lang="en-NZ" sz="1800" smtClean="0">
                <a:solidFill>
                  <a:srgbClr val="5F5F5F"/>
                </a:solidFill>
                <a:latin typeface="Calibri" pitchFamily="-65" charset="0"/>
                <a:cs typeface="Times New Roman" pitchFamily="-65" charset="0"/>
              </a:rPr>
              <a:t>Businesses need to ensure that their staff comply with the Commerce Act, as breaches of the Act can cost the company both in penalties and damaged reputation.</a:t>
            </a:r>
          </a:p>
        </p:txBody>
      </p:sp>
    </p:spTree>
    <p:extLst>
      <p:ext uri="{BB962C8B-B14F-4D97-AF65-F5344CB8AC3E}">
        <p14:creationId xmlns:p14="http://schemas.microsoft.com/office/powerpoint/2010/main" val="11250568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lecommunications Act messages">
    <p:spTree>
      <p:nvGrpSpPr>
        <p:cNvPr id="1" name=""/>
        <p:cNvGrpSpPr/>
        <p:nvPr/>
      </p:nvGrpSpPr>
      <p:grpSpPr>
        <a:xfrm>
          <a:off x="0" y="0"/>
          <a:ext cx="0" cy="0"/>
          <a:chOff x="0" y="0"/>
          <a:chExt cx="0" cy="0"/>
        </a:xfrm>
      </p:grpSpPr>
      <p:pic>
        <p:nvPicPr>
          <p:cNvPr id="2" name="Picture 9" descr="comcom2.png"/>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7162800" y="5943600"/>
            <a:ext cx="2170113"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a:spLocks noChangeArrowheads="1"/>
          </p:cNvSpPr>
          <p:nvPr userDrawn="1"/>
        </p:nvSpPr>
        <p:spPr bwMode="auto">
          <a:xfrm>
            <a:off x="488950" y="547688"/>
            <a:ext cx="8856663" cy="461962"/>
          </a:xfrm>
          <a:prstGeom prst="rect">
            <a:avLst/>
          </a:prstGeom>
          <a:noFill/>
          <a:ln>
            <a:noFill/>
          </a:ln>
          <a:extLst/>
        </p:spPr>
        <p:txBody>
          <a:bodyPr anchor="ctr">
            <a:spAutoFit/>
          </a:bodyPr>
          <a:lstStyle>
            <a:lvl1pPr eaLnBrk="0" hangingPunct="0">
              <a:defRPr sz="2400">
                <a:solidFill>
                  <a:schemeClr val="tx1"/>
                </a:solidFill>
                <a:latin typeface="Arial" charset="0"/>
                <a:ea typeface="ＭＳ Ｐゴシック" pitchFamily="-65" charset="-128"/>
              </a:defRPr>
            </a:lvl1pPr>
            <a:lvl2pPr marL="37931725" indent="-37474525" eaLnBrk="0" hangingPunct="0">
              <a:defRPr sz="2400">
                <a:solidFill>
                  <a:schemeClr val="tx1"/>
                </a:solidFill>
                <a:latin typeface="Arial" charset="0"/>
                <a:ea typeface="ＭＳ Ｐゴシック" pitchFamily="-65" charset="-128"/>
              </a:defRPr>
            </a:lvl2pPr>
            <a:lvl3pPr eaLnBrk="0" hangingPunct="0">
              <a:defRPr sz="2400">
                <a:solidFill>
                  <a:schemeClr val="tx1"/>
                </a:solidFill>
                <a:latin typeface="Arial" charset="0"/>
                <a:ea typeface="ＭＳ Ｐゴシック" pitchFamily="-65" charset="-128"/>
              </a:defRPr>
            </a:lvl3pPr>
            <a:lvl4pPr eaLnBrk="0" hangingPunct="0">
              <a:defRPr sz="2400">
                <a:solidFill>
                  <a:schemeClr val="tx1"/>
                </a:solidFill>
                <a:latin typeface="Arial" charset="0"/>
                <a:ea typeface="ＭＳ Ｐゴシック" pitchFamily="-65" charset="-128"/>
              </a:defRPr>
            </a:lvl4pPr>
            <a:lvl5pPr eaLnBrk="0" hangingPunct="0">
              <a:defRPr sz="2400">
                <a:solidFill>
                  <a:schemeClr val="tx1"/>
                </a:solidFill>
                <a:latin typeface="Arial" charset="0"/>
                <a:ea typeface="ＭＳ Ｐゴシック" pitchFamily="-65" charset="-128"/>
              </a:defRPr>
            </a:lvl5pPr>
            <a:lvl6pPr marL="457200" eaLnBrk="0" fontAlgn="base" hangingPunct="0">
              <a:spcBef>
                <a:spcPct val="0"/>
              </a:spcBef>
              <a:spcAft>
                <a:spcPct val="0"/>
              </a:spcAft>
              <a:defRPr sz="2400">
                <a:solidFill>
                  <a:schemeClr val="tx1"/>
                </a:solidFill>
                <a:latin typeface="Arial" charset="0"/>
                <a:ea typeface="ＭＳ Ｐゴシック" pitchFamily="-65" charset="-128"/>
              </a:defRPr>
            </a:lvl6pPr>
            <a:lvl7pPr marL="914400" eaLnBrk="0" fontAlgn="base" hangingPunct="0">
              <a:spcBef>
                <a:spcPct val="0"/>
              </a:spcBef>
              <a:spcAft>
                <a:spcPct val="0"/>
              </a:spcAft>
              <a:defRPr sz="2400">
                <a:solidFill>
                  <a:schemeClr val="tx1"/>
                </a:solidFill>
                <a:latin typeface="Arial" charset="0"/>
                <a:ea typeface="ＭＳ Ｐゴシック" pitchFamily="-65" charset="-128"/>
              </a:defRPr>
            </a:lvl7pPr>
            <a:lvl8pPr marL="1371600" eaLnBrk="0" fontAlgn="base" hangingPunct="0">
              <a:spcBef>
                <a:spcPct val="0"/>
              </a:spcBef>
              <a:spcAft>
                <a:spcPct val="0"/>
              </a:spcAft>
              <a:defRPr sz="2400">
                <a:solidFill>
                  <a:schemeClr val="tx1"/>
                </a:solidFill>
                <a:latin typeface="Arial" charset="0"/>
                <a:ea typeface="ＭＳ Ｐゴシック" pitchFamily="-65" charset="-128"/>
              </a:defRPr>
            </a:lvl8pPr>
            <a:lvl9pPr marL="1828800" eaLnBrk="0" fontAlgn="base" hangingPunct="0">
              <a:spcBef>
                <a:spcPct val="0"/>
              </a:spcBef>
              <a:spcAft>
                <a:spcPct val="0"/>
              </a:spcAft>
              <a:defRPr sz="2400">
                <a:solidFill>
                  <a:schemeClr val="tx1"/>
                </a:solidFill>
                <a:latin typeface="Arial" charset="0"/>
                <a:ea typeface="ＭＳ Ｐゴシック" pitchFamily="-65" charset="-128"/>
              </a:defRPr>
            </a:lvl9pPr>
          </a:lstStyle>
          <a:p>
            <a:pPr eaLnBrk="1" hangingPunct="1">
              <a:defRPr/>
            </a:pPr>
            <a:r>
              <a:rPr lang="en-US" smtClean="0">
                <a:solidFill>
                  <a:srgbClr val="5F5F5F"/>
                </a:solidFill>
                <a:latin typeface="Calibri" pitchFamily="-65" charset="0"/>
                <a:cs typeface="+mn-cs"/>
              </a:rPr>
              <a:t>Telecommunications Act messages</a:t>
            </a:r>
          </a:p>
        </p:txBody>
      </p:sp>
      <p:cxnSp>
        <p:nvCxnSpPr>
          <p:cNvPr id="4" name="Straight Connector 3"/>
          <p:cNvCxnSpPr/>
          <p:nvPr userDrawn="1"/>
        </p:nvCxnSpPr>
        <p:spPr>
          <a:xfrm>
            <a:off x="0" y="1268413"/>
            <a:ext cx="9906000" cy="1587"/>
          </a:xfrm>
          <a:prstGeom prst="line">
            <a:avLst/>
          </a:prstGeom>
          <a:ln>
            <a:solidFill>
              <a:srgbClr val="C00000"/>
            </a:solidFill>
            <a:prstDash val="sysDot"/>
          </a:ln>
        </p:spPr>
        <p:style>
          <a:lnRef idx="1">
            <a:schemeClr val="accent1"/>
          </a:lnRef>
          <a:fillRef idx="0">
            <a:schemeClr val="accent1"/>
          </a:fillRef>
          <a:effectRef idx="0">
            <a:schemeClr val="accent1"/>
          </a:effectRef>
          <a:fontRef idx="minor">
            <a:schemeClr val="tx1"/>
          </a:fontRef>
        </p:style>
      </p:cxnSp>
      <p:sp>
        <p:nvSpPr>
          <p:cNvPr id="5" name="TextBox 4"/>
          <p:cNvSpPr txBox="1">
            <a:spLocks noChangeArrowheads="1"/>
          </p:cNvSpPr>
          <p:nvPr userDrawn="1"/>
        </p:nvSpPr>
        <p:spPr bwMode="auto">
          <a:xfrm>
            <a:off x="488950" y="1844675"/>
            <a:ext cx="8928100" cy="3694113"/>
          </a:xfrm>
          <a:prstGeom prst="rect">
            <a:avLst/>
          </a:prstGeom>
          <a:noFill/>
          <a:ln>
            <a:noFill/>
          </a:ln>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r>
              <a:rPr lang="en-NZ">
                <a:solidFill>
                  <a:srgbClr val="5F5F5F"/>
                </a:solidFill>
                <a:latin typeface="Calibri" charset="0"/>
                <a:cs typeface="Times New Roman" charset="0"/>
              </a:rPr>
              <a:t>A competitive telecommunications sector underpins economic growth and productivity. The Telecommunications Act focuses on promoting competition for the benefit of end users – both businesses and consumers.</a:t>
            </a:r>
          </a:p>
          <a:p>
            <a:endParaRPr lang="en-NZ">
              <a:solidFill>
                <a:srgbClr val="5F5F5F"/>
              </a:solidFill>
              <a:latin typeface="Calibri" charset="0"/>
              <a:cs typeface="Times New Roman" charset="0"/>
            </a:endParaRPr>
          </a:p>
          <a:p>
            <a:r>
              <a:rPr lang="en-NZ">
                <a:solidFill>
                  <a:srgbClr val="5F5F5F"/>
                </a:solidFill>
                <a:latin typeface="Calibri" charset="0"/>
                <a:cs typeface="Times New Roman" charset="0"/>
              </a:rPr>
              <a:t>We regulate access to monopoly networks to enable new participants to enter into the telecommunications markets. New entry into telecommunications markets supports increased competition. We also review existing regulation to see whether it should be removed where competition is occurring. </a:t>
            </a:r>
          </a:p>
          <a:p>
            <a:endParaRPr lang="en-NZ">
              <a:solidFill>
                <a:srgbClr val="5F5F5F"/>
              </a:solidFill>
              <a:latin typeface="Calibri" charset="0"/>
              <a:cs typeface="Times New Roman" charset="0"/>
            </a:endParaRPr>
          </a:p>
          <a:p>
            <a:r>
              <a:rPr lang="en-NZ">
                <a:solidFill>
                  <a:srgbClr val="5F5F5F"/>
                </a:solidFill>
                <a:latin typeface="Calibri" charset="0"/>
                <a:cs typeface="Times New Roman" charset="0"/>
              </a:rPr>
              <a:t>We are very open in all of our consultation processes and engagement with the telecommunications industry. As well as through formal consultation processes, we actively engage with the industry to ensure that we are up to date with current technology and market developments. </a:t>
            </a:r>
          </a:p>
        </p:txBody>
      </p:sp>
    </p:spTree>
    <p:extLst>
      <p:ext uri="{BB962C8B-B14F-4D97-AF65-F5344CB8AC3E}">
        <p14:creationId xmlns:p14="http://schemas.microsoft.com/office/powerpoint/2010/main" val="416218117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art 4 messages 1">
    <p:spTree>
      <p:nvGrpSpPr>
        <p:cNvPr id="1" name=""/>
        <p:cNvGrpSpPr/>
        <p:nvPr/>
      </p:nvGrpSpPr>
      <p:grpSpPr>
        <a:xfrm>
          <a:off x="0" y="0"/>
          <a:ext cx="0" cy="0"/>
          <a:chOff x="0" y="0"/>
          <a:chExt cx="0" cy="0"/>
        </a:xfrm>
      </p:grpSpPr>
      <p:pic>
        <p:nvPicPr>
          <p:cNvPr id="2" name="Picture 9" descr="comcom2.png"/>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7162800" y="5943600"/>
            <a:ext cx="2170113"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a:spLocks noChangeArrowheads="1"/>
          </p:cNvSpPr>
          <p:nvPr userDrawn="1"/>
        </p:nvSpPr>
        <p:spPr bwMode="auto">
          <a:xfrm>
            <a:off x="488950" y="547688"/>
            <a:ext cx="8856663" cy="461962"/>
          </a:xfrm>
          <a:prstGeom prst="rect">
            <a:avLst/>
          </a:prstGeom>
          <a:noFill/>
          <a:ln>
            <a:noFill/>
          </a:ln>
          <a:extLst/>
        </p:spPr>
        <p:txBody>
          <a:bodyPr anchor="ctr">
            <a:spAutoFit/>
          </a:bodyPr>
          <a:lstStyle>
            <a:lvl1pPr eaLnBrk="0" hangingPunct="0">
              <a:defRPr sz="2400">
                <a:solidFill>
                  <a:schemeClr val="tx1"/>
                </a:solidFill>
                <a:latin typeface="Arial" charset="0"/>
                <a:ea typeface="ＭＳ Ｐゴシック" pitchFamily="-65" charset="-128"/>
              </a:defRPr>
            </a:lvl1pPr>
            <a:lvl2pPr marL="37931725" indent="-37474525" eaLnBrk="0" hangingPunct="0">
              <a:defRPr sz="2400">
                <a:solidFill>
                  <a:schemeClr val="tx1"/>
                </a:solidFill>
                <a:latin typeface="Arial" charset="0"/>
                <a:ea typeface="ＭＳ Ｐゴシック" pitchFamily="-65" charset="-128"/>
              </a:defRPr>
            </a:lvl2pPr>
            <a:lvl3pPr eaLnBrk="0" hangingPunct="0">
              <a:defRPr sz="2400">
                <a:solidFill>
                  <a:schemeClr val="tx1"/>
                </a:solidFill>
                <a:latin typeface="Arial" charset="0"/>
                <a:ea typeface="ＭＳ Ｐゴシック" pitchFamily="-65" charset="-128"/>
              </a:defRPr>
            </a:lvl3pPr>
            <a:lvl4pPr eaLnBrk="0" hangingPunct="0">
              <a:defRPr sz="2400">
                <a:solidFill>
                  <a:schemeClr val="tx1"/>
                </a:solidFill>
                <a:latin typeface="Arial" charset="0"/>
                <a:ea typeface="ＭＳ Ｐゴシック" pitchFamily="-65" charset="-128"/>
              </a:defRPr>
            </a:lvl4pPr>
            <a:lvl5pPr eaLnBrk="0" hangingPunct="0">
              <a:defRPr sz="2400">
                <a:solidFill>
                  <a:schemeClr val="tx1"/>
                </a:solidFill>
                <a:latin typeface="Arial" charset="0"/>
                <a:ea typeface="ＭＳ Ｐゴシック" pitchFamily="-65" charset="-128"/>
              </a:defRPr>
            </a:lvl5pPr>
            <a:lvl6pPr marL="457200" eaLnBrk="0" fontAlgn="base" hangingPunct="0">
              <a:spcBef>
                <a:spcPct val="0"/>
              </a:spcBef>
              <a:spcAft>
                <a:spcPct val="0"/>
              </a:spcAft>
              <a:defRPr sz="2400">
                <a:solidFill>
                  <a:schemeClr val="tx1"/>
                </a:solidFill>
                <a:latin typeface="Arial" charset="0"/>
                <a:ea typeface="ＭＳ Ｐゴシック" pitchFamily="-65" charset="-128"/>
              </a:defRPr>
            </a:lvl6pPr>
            <a:lvl7pPr marL="914400" eaLnBrk="0" fontAlgn="base" hangingPunct="0">
              <a:spcBef>
                <a:spcPct val="0"/>
              </a:spcBef>
              <a:spcAft>
                <a:spcPct val="0"/>
              </a:spcAft>
              <a:defRPr sz="2400">
                <a:solidFill>
                  <a:schemeClr val="tx1"/>
                </a:solidFill>
                <a:latin typeface="Arial" charset="0"/>
                <a:ea typeface="ＭＳ Ｐゴシック" pitchFamily="-65" charset="-128"/>
              </a:defRPr>
            </a:lvl7pPr>
            <a:lvl8pPr marL="1371600" eaLnBrk="0" fontAlgn="base" hangingPunct="0">
              <a:spcBef>
                <a:spcPct val="0"/>
              </a:spcBef>
              <a:spcAft>
                <a:spcPct val="0"/>
              </a:spcAft>
              <a:defRPr sz="2400">
                <a:solidFill>
                  <a:schemeClr val="tx1"/>
                </a:solidFill>
                <a:latin typeface="Arial" charset="0"/>
                <a:ea typeface="ＭＳ Ｐゴシック" pitchFamily="-65" charset="-128"/>
              </a:defRPr>
            </a:lvl8pPr>
            <a:lvl9pPr marL="1828800" eaLnBrk="0" fontAlgn="base" hangingPunct="0">
              <a:spcBef>
                <a:spcPct val="0"/>
              </a:spcBef>
              <a:spcAft>
                <a:spcPct val="0"/>
              </a:spcAft>
              <a:defRPr sz="2400">
                <a:solidFill>
                  <a:schemeClr val="tx1"/>
                </a:solidFill>
                <a:latin typeface="Arial" charset="0"/>
                <a:ea typeface="ＭＳ Ｐゴシック" pitchFamily="-65" charset="-128"/>
              </a:defRPr>
            </a:lvl9pPr>
          </a:lstStyle>
          <a:p>
            <a:pPr eaLnBrk="1" hangingPunct="1">
              <a:defRPr/>
            </a:pPr>
            <a:r>
              <a:rPr lang="en-US" smtClean="0">
                <a:solidFill>
                  <a:srgbClr val="5F5F5F"/>
                </a:solidFill>
                <a:latin typeface="Calibri" pitchFamily="-65" charset="0"/>
                <a:cs typeface="+mn-cs"/>
              </a:rPr>
              <a:t>Part 4 messages 1</a:t>
            </a:r>
          </a:p>
        </p:txBody>
      </p:sp>
      <p:cxnSp>
        <p:nvCxnSpPr>
          <p:cNvPr id="4" name="Straight Connector 3"/>
          <p:cNvCxnSpPr/>
          <p:nvPr userDrawn="1"/>
        </p:nvCxnSpPr>
        <p:spPr>
          <a:xfrm>
            <a:off x="0" y="260350"/>
            <a:ext cx="9906000" cy="1588"/>
          </a:xfrm>
          <a:prstGeom prst="line">
            <a:avLst/>
          </a:prstGeom>
          <a:ln>
            <a:solidFill>
              <a:srgbClr val="C00000"/>
            </a:solidFill>
            <a:prstDash val="sysDot"/>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0" y="1268413"/>
            <a:ext cx="9906000" cy="1587"/>
          </a:xfrm>
          <a:prstGeom prst="line">
            <a:avLst/>
          </a:prstGeom>
          <a:ln>
            <a:solidFill>
              <a:srgbClr val="C00000"/>
            </a:solidFill>
            <a:prstDash val="sysDot"/>
          </a:ln>
        </p:spPr>
        <p:style>
          <a:lnRef idx="1">
            <a:schemeClr val="accent1"/>
          </a:lnRef>
          <a:fillRef idx="0">
            <a:schemeClr val="accent1"/>
          </a:fillRef>
          <a:effectRef idx="0">
            <a:schemeClr val="accent1"/>
          </a:effectRef>
          <a:fontRef idx="minor">
            <a:schemeClr val="tx1"/>
          </a:fontRef>
        </p:style>
      </p:cxnSp>
      <p:sp>
        <p:nvSpPr>
          <p:cNvPr id="6" name="TextBox 5"/>
          <p:cNvSpPr txBox="1">
            <a:spLocks noChangeArrowheads="1"/>
          </p:cNvSpPr>
          <p:nvPr userDrawn="1"/>
        </p:nvSpPr>
        <p:spPr bwMode="auto">
          <a:xfrm>
            <a:off x="488950" y="1844675"/>
            <a:ext cx="8928100" cy="2862263"/>
          </a:xfrm>
          <a:prstGeom prst="rect">
            <a:avLst/>
          </a:prstGeom>
          <a:noFill/>
          <a:ln>
            <a:noFill/>
          </a:ln>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r>
              <a:rPr lang="en-NZ">
                <a:solidFill>
                  <a:srgbClr val="5F5F5F"/>
                </a:solidFill>
                <a:latin typeface="Calibri" charset="0"/>
                <a:cs typeface="Times New Roman" charset="0"/>
              </a:rPr>
              <a:t>Under Part 4 of the Commerce Act we regulate markets where there is little or no competition and little prospect of future competition. The monopoly services we regulate involve infrastructure that is central to the effective functioning of New Zealand’s economy. We are focused on the long term because investment in the major infrastructure that we regulate is long term in nature.  </a:t>
            </a:r>
          </a:p>
          <a:p>
            <a:endParaRPr lang="en-NZ">
              <a:solidFill>
                <a:srgbClr val="5F5F5F"/>
              </a:solidFill>
              <a:latin typeface="Calibri" charset="0"/>
              <a:cs typeface="Times New Roman" charset="0"/>
            </a:endParaRPr>
          </a:p>
          <a:p>
            <a:r>
              <a:rPr lang="en-NZ">
                <a:solidFill>
                  <a:srgbClr val="5F5F5F"/>
                </a:solidFill>
                <a:latin typeface="Calibri" charset="0"/>
                <a:cs typeface="Times New Roman" charset="0"/>
              </a:rPr>
              <a:t>Through regulation of monopoly businesses we aim to ensure there is an appropriate balance between providing incentives for suppliers to invest in their regulated services, and ensuring that consumers and businesses are being charged prices that are better aligned with the cost of the services they receive.</a:t>
            </a:r>
          </a:p>
        </p:txBody>
      </p:sp>
    </p:spTree>
    <p:extLst>
      <p:ext uri="{BB962C8B-B14F-4D97-AF65-F5344CB8AC3E}">
        <p14:creationId xmlns:p14="http://schemas.microsoft.com/office/powerpoint/2010/main" val="1625053670"/>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art 4 messages 2">
    <p:spTree>
      <p:nvGrpSpPr>
        <p:cNvPr id="1" name=""/>
        <p:cNvGrpSpPr/>
        <p:nvPr/>
      </p:nvGrpSpPr>
      <p:grpSpPr>
        <a:xfrm>
          <a:off x="0" y="0"/>
          <a:ext cx="0" cy="0"/>
          <a:chOff x="0" y="0"/>
          <a:chExt cx="0" cy="0"/>
        </a:xfrm>
      </p:grpSpPr>
      <p:pic>
        <p:nvPicPr>
          <p:cNvPr id="2" name="Picture 9" descr="comcom2.png"/>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7162800" y="5943600"/>
            <a:ext cx="2170113"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a:spLocks noChangeArrowheads="1"/>
          </p:cNvSpPr>
          <p:nvPr userDrawn="1"/>
        </p:nvSpPr>
        <p:spPr bwMode="auto">
          <a:xfrm>
            <a:off x="488950" y="547688"/>
            <a:ext cx="8856663" cy="461962"/>
          </a:xfrm>
          <a:prstGeom prst="rect">
            <a:avLst/>
          </a:prstGeom>
          <a:noFill/>
          <a:ln>
            <a:noFill/>
          </a:ln>
          <a:extLst/>
        </p:spPr>
        <p:txBody>
          <a:bodyPr anchor="ctr">
            <a:spAutoFit/>
          </a:bodyPr>
          <a:lstStyle>
            <a:lvl1pPr eaLnBrk="0" hangingPunct="0">
              <a:defRPr sz="2400">
                <a:solidFill>
                  <a:schemeClr val="tx1"/>
                </a:solidFill>
                <a:latin typeface="Arial" charset="0"/>
                <a:ea typeface="ＭＳ Ｐゴシック" pitchFamily="-65" charset="-128"/>
              </a:defRPr>
            </a:lvl1pPr>
            <a:lvl2pPr marL="37931725" indent="-37474525" eaLnBrk="0" hangingPunct="0">
              <a:defRPr sz="2400">
                <a:solidFill>
                  <a:schemeClr val="tx1"/>
                </a:solidFill>
                <a:latin typeface="Arial" charset="0"/>
                <a:ea typeface="ＭＳ Ｐゴシック" pitchFamily="-65" charset="-128"/>
              </a:defRPr>
            </a:lvl2pPr>
            <a:lvl3pPr eaLnBrk="0" hangingPunct="0">
              <a:defRPr sz="2400">
                <a:solidFill>
                  <a:schemeClr val="tx1"/>
                </a:solidFill>
                <a:latin typeface="Arial" charset="0"/>
                <a:ea typeface="ＭＳ Ｐゴシック" pitchFamily="-65" charset="-128"/>
              </a:defRPr>
            </a:lvl3pPr>
            <a:lvl4pPr eaLnBrk="0" hangingPunct="0">
              <a:defRPr sz="2400">
                <a:solidFill>
                  <a:schemeClr val="tx1"/>
                </a:solidFill>
                <a:latin typeface="Arial" charset="0"/>
                <a:ea typeface="ＭＳ Ｐゴシック" pitchFamily="-65" charset="-128"/>
              </a:defRPr>
            </a:lvl4pPr>
            <a:lvl5pPr eaLnBrk="0" hangingPunct="0">
              <a:defRPr sz="2400">
                <a:solidFill>
                  <a:schemeClr val="tx1"/>
                </a:solidFill>
                <a:latin typeface="Arial" charset="0"/>
                <a:ea typeface="ＭＳ Ｐゴシック" pitchFamily="-65" charset="-128"/>
              </a:defRPr>
            </a:lvl5pPr>
            <a:lvl6pPr marL="457200" eaLnBrk="0" fontAlgn="base" hangingPunct="0">
              <a:spcBef>
                <a:spcPct val="0"/>
              </a:spcBef>
              <a:spcAft>
                <a:spcPct val="0"/>
              </a:spcAft>
              <a:defRPr sz="2400">
                <a:solidFill>
                  <a:schemeClr val="tx1"/>
                </a:solidFill>
                <a:latin typeface="Arial" charset="0"/>
                <a:ea typeface="ＭＳ Ｐゴシック" pitchFamily="-65" charset="-128"/>
              </a:defRPr>
            </a:lvl6pPr>
            <a:lvl7pPr marL="914400" eaLnBrk="0" fontAlgn="base" hangingPunct="0">
              <a:spcBef>
                <a:spcPct val="0"/>
              </a:spcBef>
              <a:spcAft>
                <a:spcPct val="0"/>
              </a:spcAft>
              <a:defRPr sz="2400">
                <a:solidFill>
                  <a:schemeClr val="tx1"/>
                </a:solidFill>
                <a:latin typeface="Arial" charset="0"/>
                <a:ea typeface="ＭＳ Ｐゴシック" pitchFamily="-65" charset="-128"/>
              </a:defRPr>
            </a:lvl7pPr>
            <a:lvl8pPr marL="1371600" eaLnBrk="0" fontAlgn="base" hangingPunct="0">
              <a:spcBef>
                <a:spcPct val="0"/>
              </a:spcBef>
              <a:spcAft>
                <a:spcPct val="0"/>
              </a:spcAft>
              <a:defRPr sz="2400">
                <a:solidFill>
                  <a:schemeClr val="tx1"/>
                </a:solidFill>
                <a:latin typeface="Arial" charset="0"/>
                <a:ea typeface="ＭＳ Ｐゴシック" pitchFamily="-65" charset="-128"/>
              </a:defRPr>
            </a:lvl8pPr>
            <a:lvl9pPr marL="1828800" eaLnBrk="0" fontAlgn="base" hangingPunct="0">
              <a:spcBef>
                <a:spcPct val="0"/>
              </a:spcBef>
              <a:spcAft>
                <a:spcPct val="0"/>
              </a:spcAft>
              <a:defRPr sz="2400">
                <a:solidFill>
                  <a:schemeClr val="tx1"/>
                </a:solidFill>
                <a:latin typeface="Arial" charset="0"/>
                <a:ea typeface="ＭＳ Ｐゴシック" pitchFamily="-65" charset="-128"/>
              </a:defRPr>
            </a:lvl9pPr>
          </a:lstStyle>
          <a:p>
            <a:pPr eaLnBrk="1" hangingPunct="1">
              <a:defRPr/>
            </a:pPr>
            <a:r>
              <a:rPr lang="en-US" smtClean="0">
                <a:solidFill>
                  <a:srgbClr val="5F5F5F"/>
                </a:solidFill>
                <a:latin typeface="Calibri" pitchFamily="-65" charset="0"/>
                <a:cs typeface="+mn-cs"/>
              </a:rPr>
              <a:t>Part 4 messages 2</a:t>
            </a:r>
          </a:p>
        </p:txBody>
      </p:sp>
      <p:cxnSp>
        <p:nvCxnSpPr>
          <p:cNvPr id="4" name="Straight Connector 3"/>
          <p:cNvCxnSpPr/>
          <p:nvPr userDrawn="1"/>
        </p:nvCxnSpPr>
        <p:spPr>
          <a:xfrm>
            <a:off x="0" y="260350"/>
            <a:ext cx="9906000" cy="1588"/>
          </a:xfrm>
          <a:prstGeom prst="line">
            <a:avLst/>
          </a:prstGeom>
          <a:ln>
            <a:solidFill>
              <a:srgbClr val="C00000"/>
            </a:solidFill>
            <a:prstDash val="sysDot"/>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0" y="1268413"/>
            <a:ext cx="9906000" cy="1587"/>
          </a:xfrm>
          <a:prstGeom prst="line">
            <a:avLst/>
          </a:prstGeom>
          <a:ln>
            <a:solidFill>
              <a:srgbClr val="C00000"/>
            </a:solidFill>
            <a:prstDash val="sysDot"/>
          </a:ln>
        </p:spPr>
        <p:style>
          <a:lnRef idx="1">
            <a:schemeClr val="accent1"/>
          </a:lnRef>
          <a:fillRef idx="0">
            <a:schemeClr val="accent1"/>
          </a:fillRef>
          <a:effectRef idx="0">
            <a:schemeClr val="accent1"/>
          </a:effectRef>
          <a:fontRef idx="minor">
            <a:schemeClr val="tx1"/>
          </a:fontRef>
        </p:style>
      </p:cxnSp>
      <p:sp>
        <p:nvSpPr>
          <p:cNvPr id="6" name="TextBox 5"/>
          <p:cNvSpPr txBox="1">
            <a:spLocks noChangeArrowheads="1"/>
          </p:cNvSpPr>
          <p:nvPr userDrawn="1"/>
        </p:nvSpPr>
        <p:spPr bwMode="auto">
          <a:xfrm>
            <a:off x="488950" y="1844675"/>
            <a:ext cx="8928100" cy="2308225"/>
          </a:xfrm>
          <a:prstGeom prst="rect">
            <a:avLst/>
          </a:prstGeom>
          <a:noFill/>
          <a:ln>
            <a:noFill/>
          </a:ln>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r>
              <a:rPr lang="en-NZ">
                <a:solidFill>
                  <a:srgbClr val="5F5F5F"/>
                </a:solidFill>
                <a:latin typeface="Calibri" charset="0"/>
                <a:cs typeface="Times New Roman" charset="0"/>
              </a:rPr>
              <a:t>We aim to promote increased certainty for regulated businesses. Certainty will increase over time as the new regime is implemented and better understood. Input methodologies are one means of promoting certainty. Input methodologies set upfront rules and processes that we apply when we regulate. </a:t>
            </a:r>
          </a:p>
          <a:p>
            <a:endParaRPr lang="en-NZ">
              <a:solidFill>
                <a:srgbClr val="5F5F5F"/>
              </a:solidFill>
              <a:latin typeface="Calibri" charset="0"/>
              <a:cs typeface="Times New Roman" charset="0"/>
            </a:endParaRPr>
          </a:p>
          <a:p>
            <a:r>
              <a:rPr lang="en-NZ">
                <a:solidFill>
                  <a:srgbClr val="5F5F5F"/>
                </a:solidFill>
                <a:latin typeface="Calibri" charset="0"/>
                <a:cs typeface="Times New Roman" charset="0"/>
              </a:rPr>
              <a:t>We are very open in all of our consultation processes and engagement with industry. As well as formal consultation processes, we actively engage with the industry to ensure that we are up to date with current technology and market developments. </a:t>
            </a:r>
          </a:p>
        </p:txBody>
      </p:sp>
    </p:spTree>
    <p:extLst>
      <p:ext uri="{BB962C8B-B14F-4D97-AF65-F5344CB8AC3E}">
        <p14:creationId xmlns:p14="http://schemas.microsoft.com/office/powerpoint/2010/main" val="253563311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R Act messages">
    <p:spTree>
      <p:nvGrpSpPr>
        <p:cNvPr id="1" name=""/>
        <p:cNvGrpSpPr/>
        <p:nvPr/>
      </p:nvGrpSpPr>
      <p:grpSpPr>
        <a:xfrm>
          <a:off x="0" y="0"/>
          <a:ext cx="0" cy="0"/>
          <a:chOff x="0" y="0"/>
          <a:chExt cx="0" cy="0"/>
        </a:xfrm>
      </p:grpSpPr>
      <p:pic>
        <p:nvPicPr>
          <p:cNvPr id="2" name="Picture 9" descr="comcom2.png"/>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7162800" y="5943600"/>
            <a:ext cx="2170113"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a:spLocks noChangeArrowheads="1"/>
          </p:cNvSpPr>
          <p:nvPr userDrawn="1"/>
        </p:nvSpPr>
        <p:spPr bwMode="auto">
          <a:xfrm>
            <a:off x="488950" y="547688"/>
            <a:ext cx="8856663" cy="461962"/>
          </a:xfrm>
          <a:prstGeom prst="rect">
            <a:avLst/>
          </a:prstGeom>
          <a:noFill/>
          <a:ln>
            <a:noFill/>
          </a:ln>
          <a:extLst/>
        </p:spPr>
        <p:txBody>
          <a:bodyPr anchor="ctr">
            <a:spAutoFit/>
          </a:bodyPr>
          <a:lstStyle>
            <a:lvl1pPr eaLnBrk="0" hangingPunct="0">
              <a:defRPr sz="2400">
                <a:solidFill>
                  <a:schemeClr val="tx1"/>
                </a:solidFill>
                <a:latin typeface="Arial" charset="0"/>
                <a:ea typeface="ＭＳ Ｐゴシック" pitchFamily="-65" charset="-128"/>
              </a:defRPr>
            </a:lvl1pPr>
            <a:lvl2pPr marL="37931725" indent="-37474525" eaLnBrk="0" hangingPunct="0">
              <a:defRPr sz="2400">
                <a:solidFill>
                  <a:schemeClr val="tx1"/>
                </a:solidFill>
                <a:latin typeface="Arial" charset="0"/>
                <a:ea typeface="ＭＳ Ｐゴシック" pitchFamily="-65" charset="-128"/>
              </a:defRPr>
            </a:lvl2pPr>
            <a:lvl3pPr eaLnBrk="0" hangingPunct="0">
              <a:defRPr sz="2400">
                <a:solidFill>
                  <a:schemeClr val="tx1"/>
                </a:solidFill>
                <a:latin typeface="Arial" charset="0"/>
                <a:ea typeface="ＭＳ Ｐゴシック" pitchFamily="-65" charset="-128"/>
              </a:defRPr>
            </a:lvl3pPr>
            <a:lvl4pPr eaLnBrk="0" hangingPunct="0">
              <a:defRPr sz="2400">
                <a:solidFill>
                  <a:schemeClr val="tx1"/>
                </a:solidFill>
                <a:latin typeface="Arial" charset="0"/>
                <a:ea typeface="ＭＳ Ｐゴシック" pitchFamily="-65" charset="-128"/>
              </a:defRPr>
            </a:lvl4pPr>
            <a:lvl5pPr eaLnBrk="0" hangingPunct="0">
              <a:defRPr sz="2400">
                <a:solidFill>
                  <a:schemeClr val="tx1"/>
                </a:solidFill>
                <a:latin typeface="Arial" charset="0"/>
                <a:ea typeface="ＭＳ Ｐゴシック" pitchFamily="-65" charset="-128"/>
              </a:defRPr>
            </a:lvl5pPr>
            <a:lvl6pPr marL="457200" eaLnBrk="0" fontAlgn="base" hangingPunct="0">
              <a:spcBef>
                <a:spcPct val="0"/>
              </a:spcBef>
              <a:spcAft>
                <a:spcPct val="0"/>
              </a:spcAft>
              <a:defRPr sz="2400">
                <a:solidFill>
                  <a:schemeClr val="tx1"/>
                </a:solidFill>
                <a:latin typeface="Arial" charset="0"/>
                <a:ea typeface="ＭＳ Ｐゴシック" pitchFamily="-65" charset="-128"/>
              </a:defRPr>
            </a:lvl6pPr>
            <a:lvl7pPr marL="914400" eaLnBrk="0" fontAlgn="base" hangingPunct="0">
              <a:spcBef>
                <a:spcPct val="0"/>
              </a:spcBef>
              <a:spcAft>
                <a:spcPct val="0"/>
              </a:spcAft>
              <a:defRPr sz="2400">
                <a:solidFill>
                  <a:schemeClr val="tx1"/>
                </a:solidFill>
                <a:latin typeface="Arial" charset="0"/>
                <a:ea typeface="ＭＳ Ｐゴシック" pitchFamily="-65" charset="-128"/>
              </a:defRPr>
            </a:lvl7pPr>
            <a:lvl8pPr marL="1371600" eaLnBrk="0" fontAlgn="base" hangingPunct="0">
              <a:spcBef>
                <a:spcPct val="0"/>
              </a:spcBef>
              <a:spcAft>
                <a:spcPct val="0"/>
              </a:spcAft>
              <a:defRPr sz="2400">
                <a:solidFill>
                  <a:schemeClr val="tx1"/>
                </a:solidFill>
                <a:latin typeface="Arial" charset="0"/>
                <a:ea typeface="ＭＳ Ｐゴシック" pitchFamily="-65" charset="-128"/>
              </a:defRPr>
            </a:lvl8pPr>
            <a:lvl9pPr marL="1828800" eaLnBrk="0" fontAlgn="base" hangingPunct="0">
              <a:spcBef>
                <a:spcPct val="0"/>
              </a:spcBef>
              <a:spcAft>
                <a:spcPct val="0"/>
              </a:spcAft>
              <a:defRPr sz="2400">
                <a:solidFill>
                  <a:schemeClr val="tx1"/>
                </a:solidFill>
                <a:latin typeface="Arial" charset="0"/>
                <a:ea typeface="ＭＳ Ｐゴシック" pitchFamily="-65" charset="-128"/>
              </a:defRPr>
            </a:lvl9pPr>
          </a:lstStyle>
          <a:p>
            <a:pPr eaLnBrk="1" hangingPunct="1">
              <a:defRPr/>
            </a:pPr>
            <a:r>
              <a:rPr lang="en-US" smtClean="0">
                <a:solidFill>
                  <a:srgbClr val="5F5F5F"/>
                </a:solidFill>
                <a:latin typeface="Calibri" pitchFamily="-65" charset="0"/>
                <a:cs typeface="+mn-cs"/>
              </a:rPr>
              <a:t>DIR Act messages</a:t>
            </a:r>
          </a:p>
        </p:txBody>
      </p:sp>
      <p:cxnSp>
        <p:nvCxnSpPr>
          <p:cNvPr id="4" name="Straight Connector 3"/>
          <p:cNvCxnSpPr/>
          <p:nvPr userDrawn="1"/>
        </p:nvCxnSpPr>
        <p:spPr>
          <a:xfrm>
            <a:off x="0" y="260350"/>
            <a:ext cx="9906000" cy="1588"/>
          </a:xfrm>
          <a:prstGeom prst="line">
            <a:avLst/>
          </a:prstGeom>
          <a:ln>
            <a:solidFill>
              <a:srgbClr val="C00000"/>
            </a:solidFill>
            <a:prstDash val="sysDot"/>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0" y="1268413"/>
            <a:ext cx="9906000" cy="1587"/>
          </a:xfrm>
          <a:prstGeom prst="line">
            <a:avLst/>
          </a:prstGeom>
          <a:ln>
            <a:solidFill>
              <a:srgbClr val="C00000"/>
            </a:solidFill>
            <a:prstDash val="sysDot"/>
          </a:ln>
        </p:spPr>
        <p:style>
          <a:lnRef idx="1">
            <a:schemeClr val="accent1"/>
          </a:lnRef>
          <a:fillRef idx="0">
            <a:schemeClr val="accent1"/>
          </a:fillRef>
          <a:effectRef idx="0">
            <a:schemeClr val="accent1"/>
          </a:effectRef>
          <a:fontRef idx="minor">
            <a:schemeClr val="tx1"/>
          </a:fontRef>
        </p:style>
      </p:cxnSp>
      <p:sp>
        <p:nvSpPr>
          <p:cNvPr id="6" name="TextBox 5"/>
          <p:cNvSpPr txBox="1">
            <a:spLocks noChangeArrowheads="1"/>
          </p:cNvSpPr>
          <p:nvPr userDrawn="1"/>
        </p:nvSpPr>
        <p:spPr bwMode="auto">
          <a:xfrm>
            <a:off x="488950" y="1844675"/>
            <a:ext cx="8928100" cy="2308225"/>
          </a:xfrm>
          <a:prstGeom prst="rect">
            <a:avLst/>
          </a:prstGeom>
          <a:noFill/>
          <a:ln>
            <a:noFill/>
          </a:ln>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r>
              <a:rPr lang="en-NZ">
                <a:solidFill>
                  <a:srgbClr val="5F5F5F"/>
                </a:solidFill>
                <a:latin typeface="Calibri" charset="0"/>
                <a:cs typeface="Times New Roman" charset="0"/>
              </a:rPr>
              <a:t>Dairying is an important industry to the New Zealand economy. The Commission plays a key role in monitoring and encouraging competition in dairy markets.</a:t>
            </a:r>
          </a:p>
          <a:p>
            <a:endParaRPr lang="en-NZ">
              <a:solidFill>
                <a:srgbClr val="5F5F5F"/>
              </a:solidFill>
              <a:latin typeface="Calibri" charset="0"/>
              <a:cs typeface="Times New Roman" charset="0"/>
            </a:endParaRPr>
          </a:p>
          <a:p>
            <a:r>
              <a:rPr lang="en-NZ">
                <a:solidFill>
                  <a:srgbClr val="5F5F5F"/>
                </a:solidFill>
                <a:latin typeface="Calibri" charset="0"/>
                <a:cs typeface="Times New Roman" charset="0"/>
              </a:rPr>
              <a:t>We oversee contestability in the industry through the entry and expansion of other dairy processors besides Fonterra and can intervene in disputes over access to Fonterra’s raw milk supply.</a:t>
            </a:r>
          </a:p>
          <a:p>
            <a:endParaRPr lang="en-NZ">
              <a:solidFill>
                <a:srgbClr val="5F5F5F"/>
              </a:solidFill>
              <a:latin typeface="Calibri" charset="0"/>
              <a:cs typeface="Times New Roman" charset="0"/>
            </a:endParaRPr>
          </a:p>
          <a:p>
            <a:r>
              <a:rPr lang="en-NZ">
                <a:solidFill>
                  <a:srgbClr val="5F5F5F"/>
                </a:solidFill>
                <a:latin typeface="Calibri" charset="0"/>
                <a:cs typeface="Times New Roman" charset="0"/>
              </a:rPr>
              <a:t>We also monitor the price Fonterra pays farmers for milk, to provide transparency.</a:t>
            </a:r>
          </a:p>
        </p:txBody>
      </p:sp>
    </p:spTree>
    <p:extLst>
      <p:ext uri="{BB962C8B-B14F-4D97-AF65-F5344CB8AC3E}">
        <p14:creationId xmlns:p14="http://schemas.microsoft.com/office/powerpoint/2010/main" val="348051999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Titled 1">
    <p:spTree>
      <p:nvGrpSpPr>
        <p:cNvPr id="1" name=""/>
        <p:cNvGrpSpPr/>
        <p:nvPr/>
      </p:nvGrpSpPr>
      <p:grpSpPr>
        <a:xfrm>
          <a:off x="0" y="0"/>
          <a:ext cx="0" cy="0"/>
          <a:chOff x="0" y="0"/>
          <a:chExt cx="0" cy="0"/>
        </a:xfrm>
      </p:grpSpPr>
      <p:cxnSp>
        <p:nvCxnSpPr>
          <p:cNvPr id="4" name="Straight Connector 3"/>
          <p:cNvCxnSpPr/>
          <p:nvPr userDrawn="1"/>
        </p:nvCxnSpPr>
        <p:spPr>
          <a:xfrm>
            <a:off x="0" y="1268413"/>
            <a:ext cx="9906000" cy="1587"/>
          </a:xfrm>
          <a:prstGeom prst="line">
            <a:avLst/>
          </a:prstGeom>
          <a:ln>
            <a:solidFill>
              <a:srgbClr val="C00000"/>
            </a:solidFill>
            <a:prstDash val="sysDot"/>
          </a:ln>
        </p:spPr>
        <p:style>
          <a:lnRef idx="1">
            <a:schemeClr val="accent1"/>
          </a:lnRef>
          <a:fillRef idx="0">
            <a:schemeClr val="accent1"/>
          </a:fillRef>
          <a:effectRef idx="0">
            <a:schemeClr val="accent1"/>
          </a:effectRef>
          <a:fontRef idx="minor">
            <a:schemeClr val="tx1"/>
          </a:fontRef>
        </p:style>
      </p:cxnSp>
      <p:sp>
        <p:nvSpPr>
          <p:cNvPr id="9" name="Content Placeholder 7"/>
          <p:cNvSpPr>
            <a:spLocks noGrp="1"/>
          </p:cNvSpPr>
          <p:nvPr>
            <p:ph sz="quarter" idx="13"/>
          </p:nvPr>
        </p:nvSpPr>
        <p:spPr>
          <a:xfrm>
            <a:off x="488504" y="1844824"/>
            <a:ext cx="8928992" cy="4104456"/>
          </a:xfrm>
        </p:spPr>
        <p:txBody>
          <a:bodyPr/>
          <a:lstStyle>
            <a:lvl1pPr>
              <a:defRPr sz="2800"/>
            </a:lvl1pPr>
            <a:lvl2pPr>
              <a:spcBef>
                <a:spcPts val="300"/>
              </a:spcBef>
              <a:spcAft>
                <a:spcPts val="600"/>
              </a:spcAft>
              <a:defRPr sz="2800"/>
            </a:lvl2pPr>
            <a:lvl3pPr>
              <a:spcBef>
                <a:spcPts val="300"/>
              </a:spcBef>
              <a:spcAft>
                <a:spcPts val="300"/>
              </a:spcAft>
              <a:defRPr sz="2400"/>
            </a:lvl3pPr>
            <a:lvl4pPr>
              <a:spcBef>
                <a:spcPts val="300"/>
              </a:spcBef>
              <a:spcAft>
                <a:spcPts val="300"/>
              </a:spcAft>
              <a:defRPr sz="2000"/>
            </a:lvl4pPr>
            <a:lvl5pPr>
              <a:spcBef>
                <a:spcPts val="300"/>
              </a:spcBef>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ext Placeholder 24"/>
          <p:cNvSpPr>
            <a:spLocks noGrp="1"/>
          </p:cNvSpPr>
          <p:nvPr>
            <p:ph type="body" sz="quarter" idx="10"/>
          </p:nvPr>
        </p:nvSpPr>
        <p:spPr>
          <a:xfrm>
            <a:off x="488504" y="548680"/>
            <a:ext cx="7131496" cy="457200"/>
          </a:xfrm>
          <a:prstGeom prst="rect">
            <a:avLst/>
          </a:prstGeom>
          <a:noFill/>
        </p:spPr>
        <p:txBody>
          <a:bodyPr anchor="ctr"/>
          <a:lstStyle>
            <a:lvl1pPr marL="0" indent="0">
              <a:buFontTx/>
              <a:buNone/>
              <a:defRPr sz="3600" b="0" cap="none" baseline="0">
                <a:solidFill>
                  <a:schemeClr val="tx2">
                    <a:lumMod val="85000"/>
                    <a:lumOff val="15000"/>
                  </a:schemeClr>
                </a:solidFill>
                <a:latin typeface="Calibri" pitchFamily="34" charset="0"/>
              </a:defRPr>
            </a:lvl1pPr>
          </a:lstStyle>
          <a:p>
            <a:pPr lvl="0"/>
            <a:r>
              <a:rPr lang="en-US" smtClean="0"/>
              <a:t>Click to edit Master text styles</a:t>
            </a:r>
          </a:p>
        </p:txBody>
      </p:sp>
      <p:sp>
        <p:nvSpPr>
          <p:cNvPr id="5" name="Slide Number Placeholder 5"/>
          <p:cNvSpPr>
            <a:spLocks noGrp="1"/>
          </p:cNvSpPr>
          <p:nvPr>
            <p:ph type="sldNum" sz="quarter" idx="14"/>
          </p:nvPr>
        </p:nvSpPr>
        <p:spPr/>
        <p:txBody>
          <a:bodyPr/>
          <a:lstStyle>
            <a:lvl1pPr>
              <a:defRPr/>
            </a:lvl1pPr>
          </a:lstStyle>
          <a:p>
            <a:fld id="{0EE8D74E-EE06-3548-838D-F710F66820A0}" type="slidenum">
              <a:rPr lang="en-US"/>
              <a:pPr/>
              <a:t>‹#›</a:t>
            </a:fld>
            <a:endParaRPr lang="en-US"/>
          </a:p>
        </p:txBody>
      </p:sp>
    </p:spTree>
    <p:extLst>
      <p:ext uri="{BB962C8B-B14F-4D97-AF65-F5344CB8AC3E}">
        <p14:creationId xmlns:p14="http://schemas.microsoft.com/office/powerpoint/2010/main" val="296334310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Titled with image">
    <p:spTree>
      <p:nvGrpSpPr>
        <p:cNvPr id="1" name=""/>
        <p:cNvGrpSpPr/>
        <p:nvPr/>
      </p:nvGrpSpPr>
      <p:grpSpPr>
        <a:xfrm>
          <a:off x="0" y="0"/>
          <a:ext cx="0" cy="0"/>
          <a:chOff x="0" y="0"/>
          <a:chExt cx="0" cy="0"/>
        </a:xfrm>
      </p:grpSpPr>
      <p:cxnSp>
        <p:nvCxnSpPr>
          <p:cNvPr id="5" name="Straight Connector 4"/>
          <p:cNvCxnSpPr/>
          <p:nvPr userDrawn="1"/>
        </p:nvCxnSpPr>
        <p:spPr>
          <a:xfrm>
            <a:off x="0" y="260350"/>
            <a:ext cx="9906000" cy="1588"/>
          </a:xfrm>
          <a:prstGeom prst="line">
            <a:avLst/>
          </a:prstGeom>
          <a:ln>
            <a:solidFill>
              <a:srgbClr val="C00000"/>
            </a:solidFill>
            <a:prstDash val="sysDot"/>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0" y="1268413"/>
            <a:ext cx="9906000" cy="1587"/>
          </a:xfrm>
          <a:prstGeom prst="line">
            <a:avLst/>
          </a:prstGeom>
          <a:ln>
            <a:solidFill>
              <a:srgbClr val="C00000"/>
            </a:solidFill>
            <a:prstDash val="sysDot"/>
          </a:ln>
        </p:spPr>
        <p:style>
          <a:lnRef idx="1">
            <a:schemeClr val="accent1"/>
          </a:lnRef>
          <a:fillRef idx="0">
            <a:schemeClr val="accent1"/>
          </a:fillRef>
          <a:effectRef idx="0">
            <a:schemeClr val="accent1"/>
          </a:effectRef>
          <a:fontRef idx="minor">
            <a:schemeClr val="tx1"/>
          </a:fontRef>
        </p:style>
      </p:cxnSp>
      <p:sp>
        <p:nvSpPr>
          <p:cNvPr id="9" name="Picture Placeholder 8"/>
          <p:cNvSpPr>
            <a:spLocks noGrp="1"/>
          </p:cNvSpPr>
          <p:nvPr>
            <p:ph type="pic" sz="quarter" idx="13"/>
          </p:nvPr>
        </p:nvSpPr>
        <p:spPr>
          <a:xfrm>
            <a:off x="7113588" y="1854387"/>
            <a:ext cx="2303462" cy="4084136"/>
          </a:xfrm>
          <a:prstGeom prst="rect">
            <a:avLst/>
          </a:prstGeom>
        </p:spPr>
        <p:txBody>
          <a:bodyPr rtlCol="0">
            <a:noAutofit/>
          </a:bodyPr>
          <a:lstStyle/>
          <a:p>
            <a:pPr lvl="0"/>
            <a:r>
              <a:rPr lang="en-US" noProof="0" smtClean="0"/>
              <a:t>Click icon to add picture</a:t>
            </a:r>
            <a:endParaRPr lang="en-NZ" noProof="0"/>
          </a:p>
        </p:txBody>
      </p:sp>
      <p:sp>
        <p:nvSpPr>
          <p:cNvPr id="8" name="Content Placeholder 7"/>
          <p:cNvSpPr>
            <a:spLocks noGrp="1"/>
          </p:cNvSpPr>
          <p:nvPr>
            <p:ph sz="quarter" idx="15"/>
          </p:nvPr>
        </p:nvSpPr>
        <p:spPr>
          <a:xfrm>
            <a:off x="488504" y="1844824"/>
            <a:ext cx="6217096" cy="41044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Text Placeholder 24"/>
          <p:cNvSpPr>
            <a:spLocks noGrp="1"/>
          </p:cNvSpPr>
          <p:nvPr>
            <p:ph type="body" sz="quarter" idx="10"/>
          </p:nvPr>
        </p:nvSpPr>
        <p:spPr>
          <a:xfrm>
            <a:off x="488504" y="548680"/>
            <a:ext cx="7131496" cy="457200"/>
          </a:xfrm>
          <a:prstGeom prst="rect">
            <a:avLst/>
          </a:prstGeom>
          <a:noFill/>
        </p:spPr>
        <p:txBody>
          <a:bodyPr anchor="ctr"/>
          <a:lstStyle>
            <a:lvl1pPr marL="0" indent="0">
              <a:buFontTx/>
              <a:buNone/>
              <a:defRPr sz="2400" b="0" cap="none" baseline="0">
                <a:solidFill>
                  <a:schemeClr val="accent5"/>
                </a:solidFill>
                <a:latin typeface="Calibri" pitchFamily="34" charset="0"/>
              </a:defRPr>
            </a:lvl1pPr>
          </a:lstStyle>
          <a:p>
            <a:pPr lvl="0"/>
            <a:r>
              <a:rPr lang="en-US" smtClean="0"/>
              <a:t>Click to edit Master text styles</a:t>
            </a:r>
          </a:p>
        </p:txBody>
      </p:sp>
      <p:sp>
        <p:nvSpPr>
          <p:cNvPr id="7" name="Slide Number Placeholder 5"/>
          <p:cNvSpPr>
            <a:spLocks noGrp="1"/>
          </p:cNvSpPr>
          <p:nvPr>
            <p:ph type="sldNum" sz="quarter" idx="16"/>
          </p:nvPr>
        </p:nvSpPr>
        <p:spPr/>
        <p:txBody>
          <a:bodyPr/>
          <a:lstStyle>
            <a:lvl1pPr>
              <a:defRPr/>
            </a:lvl1pPr>
          </a:lstStyle>
          <a:p>
            <a:fld id="{A6C2C8C9-3093-6A4C-9618-8E2D5EA1C04F}" type="slidenum">
              <a:rPr lang="en-US"/>
              <a:pPr/>
              <a:t>‹#›</a:t>
            </a:fld>
            <a:endParaRPr lang="en-US"/>
          </a:p>
        </p:txBody>
      </p:sp>
    </p:spTree>
    <p:extLst>
      <p:ext uri="{BB962C8B-B14F-4D97-AF65-F5344CB8AC3E}">
        <p14:creationId xmlns:p14="http://schemas.microsoft.com/office/powerpoint/2010/main" val="64128791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Titled with leader">
    <p:spTree>
      <p:nvGrpSpPr>
        <p:cNvPr id="1" name=""/>
        <p:cNvGrpSpPr/>
        <p:nvPr/>
      </p:nvGrpSpPr>
      <p:grpSpPr>
        <a:xfrm>
          <a:off x="0" y="0"/>
          <a:ext cx="0" cy="0"/>
          <a:chOff x="0" y="0"/>
          <a:chExt cx="0" cy="0"/>
        </a:xfrm>
      </p:grpSpPr>
      <p:cxnSp>
        <p:nvCxnSpPr>
          <p:cNvPr id="5" name="Straight Connector 4"/>
          <p:cNvCxnSpPr/>
          <p:nvPr userDrawn="1"/>
        </p:nvCxnSpPr>
        <p:spPr>
          <a:xfrm>
            <a:off x="0" y="260350"/>
            <a:ext cx="9906000" cy="1588"/>
          </a:xfrm>
          <a:prstGeom prst="line">
            <a:avLst/>
          </a:prstGeom>
          <a:ln>
            <a:solidFill>
              <a:srgbClr val="C00000"/>
            </a:solidFill>
            <a:prstDash val="sysDot"/>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0" y="1268413"/>
            <a:ext cx="9906000" cy="1587"/>
          </a:xfrm>
          <a:prstGeom prst="line">
            <a:avLst/>
          </a:prstGeom>
          <a:ln>
            <a:solidFill>
              <a:srgbClr val="C00000"/>
            </a:solidFill>
            <a:prstDash val="sysDot"/>
          </a:ln>
        </p:spPr>
        <p:style>
          <a:lnRef idx="1">
            <a:schemeClr val="accent1"/>
          </a:lnRef>
          <a:fillRef idx="0">
            <a:schemeClr val="accent1"/>
          </a:fillRef>
          <a:effectRef idx="0">
            <a:schemeClr val="accent1"/>
          </a:effectRef>
          <a:fontRef idx="minor">
            <a:schemeClr val="tx1"/>
          </a:fontRef>
        </p:style>
      </p:cxnSp>
      <p:sp>
        <p:nvSpPr>
          <p:cNvPr id="27" name="Text Placeholder 26"/>
          <p:cNvSpPr>
            <a:spLocks noGrp="1"/>
          </p:cNvSpPr>
          <p:nvPr>
            <p:ph type="body" sz="quarter" idx="11"/>
          </p:nvPr>
        </p:nvSpPr>
        <p:spPr>
          <a:xfrm>
            <a:off x="488504" y="1844824"/>
            <a:ext cx="8928992" cy="457200"/>
          </a:xfrm>
          <a:prstGeom prst="rect">
            <a:avLst/>
          </a:prstGeom>
        </p:spPr>
        <p:txBody>
          <a:bodyPr/>
          <a:lstStyle>
            <a:lvl1pPr marL="0" indent="0">
              <a:spcBef>
                <a:spcPts val="0"/>
              </a:spcBef>
              <a:spcAft>
                <a:spcPts val="1200"/>
              </a:spcAft>
              <a:buFontTx/>
              <a:buNone/>
              <a:defRPr sz="1800" cap="none" baseline="0">
                <a:solidFill>
                  <a:schemeClr val="accent5"/>
                </a:solidFill>
                <a:latin typeface="Calibri" pitchFamily="34" charset="0"/>
                <a:cs typeface="Times New Roman" pitchFamily="18" charset="0"/>
              </a:defRPr>
            </a:lvl1pPr>
            <a:lvl2pPr marL="0" indent="0">
              <a:spcBef>
                <a:spcPts val="0"/>
              </a:spcBef>
              <a:spcAft>
                <a:spcPts val="1200"/>
              </a:spcAft>
              <a:buFontTx/>
              <a:buNone/>
              <a:defRPr sz="1800">
                <a:latin typeface="Times New Roman" pitchFamily="18" charset="0"/>
                <a:cs typeface="Times New Roman" pitchFamily="18" charset="0"/>
              </a:defRPr>
            </a:lvl2pPr>
            <a:lvl3pPr marL="0" indent="457200" defTabSz="914400">
              <a:spcBef>
                <a:spcPts val="0"/>
              </a:spcBef>
              <a:spcAft>
                <a:spcPts val="600"/>
              </a:spcAft>
              <a:buClr>
                <a:srgbClr val="BF311A"/>
              </a:buClr>
              <a:buFont typeface="Times New Roman" pitchFamily="18" charset="0"/>
              <a:buChar char="→"/>
              <a:tabLst>
                <a:tab pos="914400" algn="l"/>
              </a:tabLst>
              <a:defRPr sz="1800">
                <a:latin typeface="Times New Roman" pitchFamily="18" charset="0"/>
                <a:cs typeface="Times New Roman" pitchFamily="18" charset="0"/>
              </a:defRPr>
            </a:lvl3pPr>
          </a:lstStyle>
          <a:p>
            <a:pPr lvl="0"/>
            <a:r>
              <a:rPr lang="en-US" smtClean="0"/>
              <a:t>Click to edit Master text styles</a:t>
            </a:r>
          </a:p>
        </p:txBody>
      </p:sp>
      <p:sp>
        <p:nvSpPr>
          <p:cNvPr id="8" name="Content Placeholder 7"/>
          <p:cNvSpPr>
            <a:spLocks noGrp="1"/>
          </p:cNvSpPr>
          <p:nvPr>
            <p:ph sz="quarter" idx="13"/>
          </p:nvPr>
        </p:nvSpPr>
        <p:spPr>
          <a:xfrm>
            <a:off x="488505" y="2492896"/>
            <a:ext cx="8928992" cy="34563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ext Placeholder 24"/>
          <p:cNvSpPr>
            <a:spLocks noGrp="1"/>
          </p:cNvSpPr>
          <p:nvPr>
            <p:ph type="body" sz="quarter" idx="10"/>
          </p:nvPr>
        </p:nvSpPr>
        <p:spPr>
          <a:xfrm>
            <a:off x="488504" y="548680"/>
            <a:ext cx="7131496" cy="457200"/>
          </a:xfrm>
          <a:prstGeom prst="rect">
            <a:avLst/>
          </a:prstGeom>
          <a:noFill/>
        </p:spPr>
        <p:txBody>
          <a:bodyPr anchor="ctr"/>
          <a:lstStyle>
            <a:lvl1pPr marL="0" indent="0">
              <a:buFontTx/>
              <a:buNone/>
              <a:defRPr sz="2400" b="0" cap="none" baseline="0">
                <a:solidFill>
                  <a:schemeClr val="accent5"/>
                </a:solidFill>
                <a:latin typeface="Calibri" pitchFamily="34" charset="0"/>
              </a:defRPr>
            </a:lvl1pPr>
          </a:lstStyle>
          <a:p>
            <a:pPr lvl="0"/>
            <a:r>
              <a:rPr lang="en-US" smtClean="0"/>
              <a:t>Click to edit Master text styles</a:t>
            </a:r>
          </a:p>
        </p:txBody>
      </p:sp>
      <p:sp>
        <p:nvSpPr>
          <p:cNvPr id="7" name="Slide Number Placeholder 5"/>
          <p:cNvSpPr>
            <a:spLocks noGrp="1"/>
          </p:cNvSpPr>
          <p:nvPr>
            <p:ph type="sldNum" sz="quarter" idx="14"/>
          </p:nvPr>
        </p:nvSpPr>
        <p:spPr/>
        <p:txBody>
          <a:bodyPr/>
          <a:lstStyle>
            <a:lvl1pPr>
              <a:defRPr/>
            </a:lvl1pPr>
          </a:lstStyle>
          <a:p>
            <a:fld id="{EB3728EF-C07A-784C-8BE4-C81742A7590B}" type="slidenum">
              <a:rPr lang="en-US"/>
              <a:pPr/>
              <a:t>‹#›</a:t>
            </a:fld>
            <a:endParaRPr lang="en-US"/>
          </a:p>
        </p:txBody>
      </p:sp>
    </p:spTree>
    <p:extLst>
      <p:ext uri="{BB962C8B-B14F-4D97-AF65-F5344CB8AC3E}">
        <p14:creationId xmlns:p14="http://schemas.microsoft.com/office/powerpoint/2010/main" val="172773212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Titled 2">
    <p:spTree>
      <p:nvGrpSpPr>
        <p:cNvPr id="1" name=""/>
        <p:cNvGrpSpPr/>
        <p:nvPr/>
      </p:nvGrpSpPr>
      <p:grpSpPr>
        <a:xfrm>
          <a:off x="0" y="0"/>
          <a:ext cx="0" cy="0"/>
          <a:chOff x="0" y="0"/>
          <a:chExt cx="0" cy="0"/>
        </a:xfrm>
      </p:grpSpPr>
      <p:cxnSp>
        <p:nvCxnSpPr>
          <p:cNvPr id="4" name="Straight Connector 3"/>
          <p:cNvCxnSpPr/>
          <p:nvPr userDrawn="1"/>
        </p:nvCxnSpPr>
        <p:spPr>
          <a:xfrm>
            <a:off x="0" y="260350"/>
            <a:ext cx="9906000" cy="1588"/>
          </a:xfrm>
          <a:prstGeom prst="line">
            <a:avLst/>
          </a:prstGeom>
          <a:ln>
            <a:solidFill>
              <a:srgbClr val="C00000"/>
            </a:solidFill>
            <a:prstDash val="sysDot"/>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0" y="6596063"/>
            <a:ext cx="9906000" cy="1587"/>
          </a:xfrm>
          <a:prstGeom prst="line">
            <a:avLst/>
          </a:prstGeom>
          <a:ln>
            <a:solidFill>
              <a:srgbClr val="C00000"/>
            </a:solidFill>
            <a:prstDash val="sysDot"/>
          </a:ln>
        </p:spPr>
        <p:style>
          <a:lnRef idx="1">
            <a:schemeClr val="accent1"/>
          </a:lnRef>
          <a:fillRef idx="0">
            <a:schemeClr val="accent1"/>
          </a:fillRef>
          <a:effectRef idx="0">
            <a:schemeClr val="accent1"/>
          </a:effectRef>
          <a:fontRef idx="minor">
            <a:schemeClr val="tx1"/>
          </a:fontRef>
        </p:style>
      </p:cxnSp>
      <p:sp>
        <p:nvSpPr>
          <p:cNvPr id="8" name="Text Placeholder 24"/>
          <p:cNvSpPr>
            <a:spLocks noGrp="1"/>
          </p:cNvSpPr>
          <p:nvPr>
            <p:ph type="body" sz="quarter" idx="11"/>
          </p:nvPr>
        </p:nvSpPr>
        <p:spPr>
          <a:xfrm>
            <a:off x="488504" y="548680"/>
            <a:ext cx="7131496" cy="457200"/>
          </a:xfrm>
          <a:prstGeom prst="rect">
            <a:avLst/>
          </a:prstGeom>
          <a:noFill/>
        </p:spPr>
        <p:txBody>
          <a:bodyPr anchor="ctr"/>
          <a:lstStyle>
            <a:lvl1pPr marL="0" indent="0">
              <a:buFontTx/>
              <a:buNone/>
              <a:defRPr sz="2400" b="0" cap="none" baseline="0">
                <a:solidFill>
                  <a:schemeClr val="accent5"/>
                </a:solidFill>
                <a:latin typeface="Calibri" pitchFamily="34" charset="0"/>
              </a:defRPr>
            </a:lvl1pPr>
          </a:lstStyle>
          <a:p>
            <a:pPr lvl="0"/>
            <a:r>
              <a:rPr lang="en-US" smtClean="0"/>
              <a:t>Click to edit Master text styles</a:t>
            </a:r>
          </a:p>
        </p:txBody>
      </p:sp>
      <p:sp>
        <p:nvSpPr>
          <p:cNvPr id="13" name="Content Placeholder 12"/>
          <p:cNvSpPr>
            <a:spLocks noGrp="1"/>
          </p:cNvSpPr>
          <p:nvPr>
            <p:ph sz="quarter" idx="18"/>
          </p:nvPr>
        </p:nvSpPr>
        <p:spPr>
          <a:xfrm>
            <a:off x="488504" y="1844675"/>
            <a:ext cx="8896350" cy="4105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886731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Untitled">
    <p:spTree>
      <p:nvGrpSpPr>
        <p:cNvPr id="1" name=""/>
        <p:cNvGrpSpPr/>
        <p:nvPr/>
      </p:nvGrpSpPr>
      <p:grpSpPr>
        <a:xfrm>
          <a:off x="0" y="0"/>
          <a:ext cx="0" cy="0"/>
          <a:chOff x="0" y="0"/>
          <a:chExt cx="0" cy="0"/>
        </a:xfrm>
      </p:grpSpPr>
      <p:cxnSp>
        <p:nvCxnSpPr>
          <p:cNvPr id="3" name="Straight Connector 2"/>
          <p:cNvCxnSpPr/>
          <p:nvPr userDrawn="1"/>
        </p:nvCxnSpPr>
        <p:spPr>
          <a:xfrm>
            <a:off x="0" y="260350"/>
            <a:ext cx="9906000" cy="1588"/>
          </a:xfrm>
          <a:prstGeom prst="line">
            <a:avLst/>
          </a:prstGeom>
          <a:ln>
            <a:solidFill>
              <a:srgbClr val="C00000"/>
            </a:solidFill>
            <a:prstDash val="sysDot"/>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userDrawn="1"/>
        </p:nvCxnSpPr>
        <p:spPr>
          <a:xfrm>
            <a:off x="0" y="6596063"/>
            <a:ext cx="9906000" cy="1587"/>
          </a:xfrm>
          <a:prstGeom prst="line">
            <a:avLst/>
          </a:prstGeom>
          <a:ln>
            <a:solidFill>
              <a:srgbClr val="C00000"/>
            </a:solidFill>
            <a:prstDash val="sysDot"/>
          </a:ln>
        </p:spPr>
        <p:style>
          <a:lnRef idx="1">
            <a:schemeClr val="accent1"/>
          </a:lnRef>
          <a:fillRef idx="0">
            <a:schemeClr val="accent1"/>
          </a:fillRef>
          <a:effectRef idx="0">
            <a:schemeClr val="accent1"/>
          </a:effectRef>
          <a:fontRef idx="minor">
            <a:schemeClr val="tx1"/>
          </a:fontRef>
        </p:style>
      </p:cxnSp>
      <p:sp>
        <p:nvSpPr>
          <p:cNvPr id="9" name="Content Placeholder 6"/>
          <p:cNvSpPr>
            <a:spLocks noGrp="1"/>
          </p:cNvSpPr>
          <p:nvPr>
            <p:ph sz="quarter" idx="11"/>
          </p:nvPr>
        </p:nvSpPr>
        <p:spPr>
          <a:xfrm>
            <a:off x="457200" y="765175"/>
            <a:ext cx="8928100" cy="53276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5693003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act us page">
    <p:spTree>
      <p:nvGrpSpPr>
        <p:cNvPr id="1" name=""/>
        <p:cNvGrpSpPr/>
        <p:nvPr/>
      </p:nvGrpSpPr>
      <p:grpSpPr>
        <a:xfrm>
          <a:off x="0" y="0"/>
          <a:ext cx="0" cy="0"/>
          <a:chOff x="0" y="0"/>
          <a:chExt cx="0" cy="0"/>
        </a:xfrm>
      </p:grpSpPr>
      <p:pic>
        <p:nvPicPr>
          <p:cNvPr id="2" name="Picture 9" descr="comcom2.png"/>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7162800" y="5943600"/>
            <a:ext cx="2170113"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a:spLocks noChangeArrowheads="1"/>
          </p:cNvSpPr>
          <p:nvPr userDrawn="1"/>
        </p:nvSpPr>
        <p:spPr bwMode="auto">
          <a:xfrm>
            <a:off x="488950" y="549275"/>
            <a:ext cx="8856663" cy="460375"/>
          </a:xfrm>
          <a:prstGeom prst="rect">
            <a:avLst/>
          </a:prstGeom>
          <a:noFill/>
          <a:ln>
            <a:noFill/>
          </a:ln>
          <a:extLst/>
        </p:spPr>
        <p:txBody>
          <a:bodyPr anchor="ctr">
            <a:spAutoFit/>
          </a:bodyPr>
          <a:lstStyle>
            <a:lvl1pPr eaLnBrk="0" hangingPunct="0">
              <a:defRPr sz="2400">
                <a:solidFill>
                  <a:schemeClr val="tx1"/>
                </a:solidFill>
                <a:latin typeface="Arial" charset="0"/>
                <a:ea typeface="ＭＳ Ｐゴシック" pitchFamily="-65" charset="-128"/>
              </a:defRPr>
            </a:lvl1pPr>
            <a:lvl2pPr marL="37931725" indent="-37474525" eaLnBrk="0" hangingPunct="0">
              <a:defRPr sz="2400">
                <a:solidFill>
                  <a:schemeClr val="tx1"/>
                </a:solidFill>
                <a:latin typeface="Arial" charset="0"/>
                <a:ea typeface="ＭＳ Ｐゴシック" pitchFamily="-65" charset="-128"/>
              </a:defRPr>
            </a:lvl2pPr>
            <a:lvl3pPr eaLnBrk="0" hangingPunct="0">
              <a:defRPr sz="2400">
                <a:solidFill>
                  <a:schemeClr val="tx1"/>
                </a:solidFill>
                <a:latin typeface="Arial" charset="0"/>
                <a:ea typeface="ＭＳ Ｐゴシック" pitchFamily="-65" charset="-128"/>
              </a:defRPr>
            </a:lvl3pPr>
            <a:lvl4pPr eaLnBrk="0" hangingPunct="0">
              <a:defRPr sz="2400">
                <a:solidFill>
                  <a:schemeClr val="tx1"/>
                </a:solidFill>
                <a:latin typeface="Arial" charset="0"/>
                <a:ea typeface="ＭＳ Ｐゴシック" pitchFamily="-65" charset="-128"/>
              </a:defRPr>
            </a:lvl4pPr>
            <a:lvl5pPr eaLnBrk="0" hangingPunct="0">
              <a:defRPr sz="2400">
                <a:solidFill>
                  <a:schemeClr val="tx1"/>
                </a:solidFill>
                <a:latin typeface="Arial" charset="0"/>
                <a:ea typeface="ＭＳ Ｐゴシック" pitchFamily="-65" charset="-128"/>
              </a:defRPr>
            </a:lvl5pPr>
            <a:lvl6pPr marL="457200" eaLnBrk="0" fontAlgn="base" hangingPunct="0">
              <a:spcBef>
                <a:spcPct val="0"/>
              </a:spcBef>
              <a:spcAft>
                <a:spcPct val="0"/>
              </a:spcAft>
              <a:defRPr sz="2400">
                <a:solidFill>
                  <a:schemeClr val="tx1"/>
                </a:solidFill>
                <a:latin typeface="Arial" charset="0"/>
                <a:ea typeface="ＭＳ Ｐゴシック" pitchFamily="-65" charset="-128"/>
              </a:defRPr>
            </a:lvl6pPr>
            <a:lvl7pPr marL="914400" eaLnBrk="0" fontAlgn="base" hangingPunct="0">
              <a:spcBef>
                <a:spcPct val="0"/>
              </a:spcBef>
              <a:spcAft>
                <a:spcPct val="0"/>
              </a:spcAft>
              <a:defRPr sz="2400">
                <a:solidFill>
                  <a:schemeClr val="tx1"/>
                </a:solidFill>
                <a:latin typeface="Arial" charset="0"/>
                <a:ea typeface="ＭＳ Ｐゴシック" pitchFamily="-65" charset="-128"/>
              </a:defRPr>
            </a:lvl7pPr>
            <a:lvl8pPr marL="1371600" eaLnBrk="0" fontAlgn="base" hangingPunct="0">
              <a:spcBef>
                <a:spcPct val="0"/>
              </a:spcBef>
              <a:spcAft>
                <a:spcPct val="0"/>
              </a:spcAft>
              <a:defRPr sz="2400">
                <a:solidFill>
                  <a:schemeClr val="tx1"/>
                </a:solidFill>
                <a:latin typeface="Arial" charset="0"/>
                <a:ea typeface="ＭＳ Ｐゴシック" pitchFamily="-65" charset="-128"/>
              </a:defRPr>
            </a:lvl8pPr>
            <a:lvl9pPr marL="1828800" eaLnBrk="0" fontAlgn="base" hangingPunct="0">
              <a:spcBef>
                <a:spcPct val="0"/>
              </a:spcBef>
              <a:spcAft>
                <a:spcPct val="0"/>
              </a:spcAft>
              <a:defRPr sz="2400">
                <a:solidFill>
                  <a:schemeClr val="tx1"/>
                </a:solidFill>
                <a:latin typeface="Arial" charset="0"/>
                <a:ea typeface="ＭＳ Ｐゴシック" pitchFamily="-65" charset="-128"/>
              </a:defRPr>
            </a:lvl9pPr>
          </a:lstStyle>
          <a:p>
            <a:pPr eaLnBrk="1" hangingPunct="1">
              <a:defRPr/>
            </a:pPr>
            <a:r>
              <a:rPr lang="en-US" smtClean="0">
                <a:solidFill>
                  <a:srgbClr val="5F5F5F"/>
                </a:solidFill>
                <a:latin typeface="Calibri" pitchFamily="-65" charset="0"/>
                <a:cs typeface="+mn-cs"/>
              </a:rPr>
              <a:t>Contact us</a:t>
            </a:r>
          </a:p>
        </p:txBody>
      </p:sp>
      <p:sp>
        <p:nvSpPr>
          <p:cNvPr id="4" name="TextBox 3"/>
          <p:cNvSpPr txBox="1">
            <a:spLocks noChangeArrowheads="1"/>
          </p:cNvSpPr>
          <p:nvPr userDrawn="1"/>
        </p:nvSpPr>
        <p:spPr bwMode="auto">
          <a:xfrm>
            <a:off x="488950" y="2509838"/>
            <a:ext cx="4910138" cy="1816100"/>
          </a:xfrm>
          <a:prstGeom prst="rect">
            <a:avLst/>
          </a:prstGeom>
          <a:noFill/>
          <a:ln>
            <a:noFill/>
          </a:ln>
          <a:extLst/>
        </p:spPr>
        <p:txBody>
          <a:bodyPr>
            <a:spAutoFit/>
          </a:bodyPr>
          <a:lstStyle>
            <a:lvl1pPr eaLnBrk="0" hangingPunct="0">
              <a:defRPr sz="2400">
                <a:solidFill>
                  <a:schemeClr val="tx1"/>
                </a:solidFill>
                <a:latin typeface="Arial" charset="0"/>
                <a:ea typeface="ＭＳ Ｐゴシック" pitchFamily="-65" charset="-128"/>
              </a:defRPr>
            </a:lvl1pPr>
            <a:lvl2pPr marL="37931725" indent="-37474525" eaLnBrk="0" hangingPunct="0">
              <a:defRPr sz="2400">
                <a:solidFill>
                  <a:schemeClr val="tx1"/>
                </a:solidFill>
                <a:latin typeface="Arial" charset="0"/>
                <a:ea typeface="ＭＳ Ｐゴシック" pitchFamily="-65" charset="-128"/>
              </a:defRPr>
            </a:lvl2pPr>
            <a:lvl3pPr eaLnBrk="0" hangingPunct="0">
              <a:defRPr sz="2400">
                <a:solidFill>
                  <a:schemeClr val="tx1"/>
                </a:solidFill>
                <a:latin typeface="Arial" charset="0"/>
                <a:ea typeface="ＭＳ Ｐゴシック" pitchFamily="-65" charset="-128"/>
              </a:defRPr>
            </a:lvl3pPr>
            <a:lvl4pPr eaLnBrk="0" hangingPunct="0">
              <a:defRPr sz="2400">
                <a:solidFill>
                  <a:schemeClr val="tx1"/>
                </a:solidFill>
                <a:latin typeface="Arial" charset="0"/>
                <a:ea typeface="ＭＳ Ｐゴシック" pitchFamily="-65" charset="-128"/>
              </a:defRPr>
            </a:lvl4pPr>
            <a:lvl5pPr eaLnBrk="0" hangingPunct="0">
              <a:defRPr sz="2400">
                <a:solidFill>
                  <a:schemeClr val="tx1"/>
                </a:solidFill>
                <a:latin typeface="Arial" charset="0"/>
                <a:ea typeface="ＭＳ Ｐゴシック" pitchFamily="-65" charset="-128"/>
              </a:defRPr>
            </a:lvl5pPr>
            <a:lvl6pPr marL="457200" eaLnBrk="0" fontAlgn="base" hangingPunct="0">
              <a:spcBef>
                <a:spcPct val="0"/>
              </a:spcBef>
              <a:spcAft>
                <a:spcPct val="0"/>
              </a:spcAft>
              <a:defRPr sz="2400">
                <a:solidFill>
                  <a:schemeClr val="tx1"/>
                </a:solidFill>
                <a:latin typeface="Arial" charset="0"/>
                <a:ea typeface="ＭＳ Ｐゴシック" pitchFamily="-65" charset="-128"/>
              </a:defRPr>
            </a:lvl6pPr>
            <a:lvl7pPr marL="914400" eaLnBrk="0" fontAlgn="base" hangingPunct="0">
              <a:spcBef>
                <a:spcPct val="0"/>
              </a:spcBef>
              <a:spcAft>
                <a:spcPct val="0"/>
              </a:spcAft>
              <a:defRPr sz="2400">
                <a:solidFill>
                  <a:schemeClr val="tx1"/>
                </a:solidFill>
                <a:latin typeface="Arial" charset="0"/>
                <a:ea typeface="ＭＳ Ｐゴシック" pitchFamily="-65" charset="-128"/>
              </a:defRPr>
            </a:lvl7pPr>
            <a:lvl8pPr marL="1371600" eaLnBrk="0" fontAlgn="base" hangingPunct="0">
              <a:spcBef>
                <a:spcPct val="0"/>
              </a:spcBef>
              <a:spcAft>
                <a:spcPct val="0"/>
              </a:spcAft>
              <a:defRPr sz="2400">
                <a:solidFill>
                  <a:schemeClr val="tx1"/>
                </a:solidFill>
                <a:latin typeface="Arial" charset="0"/>
                <a:ea typeface="ＭＳ Ｐゴシック" pitchFamily="-65" charset="-128"/>
              </a:defRPr>
            </a:lvl8pPr>
            <a:lvl9pPr marL="1828800" eaLnBrk="0" fontAlgn="base" hangingPunct="0">
              <a:spcBef>
                <a:spcPct val="0"/>
              </a:spcBef>
              <a:spcAft>
                <a:spcPct val="0"/>
              </a:spcAft>
              <a:defRPr sz="2400">
                <a:solidFill>
                  <a:schemeClr val="tx1"/>
                </a:solidFill>
                <a:latin typeface="Arial" charset="0"/>
                <a:ea typeface="ＭＳ Ｐゴシック" pitchFamily="-65" charset="-128"/>
              </a:defRPr>
            </a:lvl9pPr>
          </a:lstStyle>
          <a:p>
            <a:pPr eaLnBrk="1" hangingPunct="1">
              <a:defRPr/>
            </a:pPr>
            <a:r>
              <a:rPr lang="en-US" sz="1600" smtClean="0">
                <a:solidFill>
                  <a:srgbClr val="5F5F5F"/>
                </a:solidFill>
                <a:latin typeface="Calibri" pitchFamily="-65" charset="0"/>
                <a:cs typeface="+mn-cs"/>
              </a:rPr>
              <a:t>CALL	the Contact Centre on </a:t>
            </a:r>
            <a:r>
              <a:rPr lang="en-US" sz="1600" b="1" smtClean="0">
                <a:solidFill>
                  <a:srgbClr val="5F5F5F"/>
                </a:solidFill>
                <a:latin typeface="Calibri" pitchFamily="-65" charset="0"/>
                <a:cs typeface="+mn-cs"/>
              </a:rPr>
              <a:t>0800 943 600</a:t>
            </a:r>
          </a:p>
          <a:p>
            <a:pPr eaLnBrk="1" hangingPunct="1">
              <a:defRPr/>
            </a:pPr>
            <a:endParaRPr lang="en-US" sz="1600" smtClean="0">
              <a:solidFill>
                <a:srgbClr val="5F5F5F"/>
              </a:solidFill>
              <a:latin typeface="Calibri" pitchFamily="-65" charset="0"/>
              <a:cs typeface="+mn-cs"/>
            </a:endParaRPr>
          </a:p>
          <a:p>
            <a:pPr eaLnBrk="1" hangingPunct="1">
              <a:defRPr/>
            </a:pPr>
            <a:r>
              <a:rPr lang="en-US" sz="1600" smtClean="0">
                <a:solidFill>
                  <a:srgbClr val="5F5F5F"/>
                </a:solidFill>
                <a:latin typeface="Calibri" pitchFamily="-65" charset="0"/>
                <a:cs typeface="+mn-cs"/>
              </a:rPr>
              <a:t>WRITE	to Contact Centre, PO Box 2351, Wellington</a:t>
            </a:r>
          </a:p>
          <a:p>
            <a:pPr eaLnBrk="1" hangingPunct="1">
              <a:defRPr/>
            </a:pPr>
            <a:endParaRPr lang="en-US" sz="1600" smtClean="0">
              <a:solidFill>
                <a:srgbClr val="5F5F5F"/>
              </a:solidFill>
              <a:latin typeface="Calibri" pitchFamily="-65" charset="0"/>
              <a:cs typeface="+mn-cs"/>
            </a:endParaRPr>
          </a:p>
          <a:p>
            <a:pPr eaLnBrk="1" hangingPunct="1">
              <a:defRPr/>
            </a:pPr>
            <a:r>
              <a:rPr lang="en-US" sz="1600" smtClean="0">
                <a:solidFill>
                  <a:srgbClr val="5F5F5F"/>
                </a:solidFill>
                <a:latin typeface="Calibri" pitchFamily="-65" charset="0"/>
                <a:cs typeface="+mn-cs"/>
              </a:rPr>
              <a:t>EMAIL	</a:t>
            </a:r>
            <a:r>
              <a:rPr lang="en-US" sz="1600" smtClean="0">
                <a:solidFill>
                  <a:srgbClr val="5F5F5F"/>
                </a:solidFill>
                <a:latin typeface="Calibri" pitchFamily="-65" charset="0"/>
                <a:cs typeface="+mn-cs"/>
                <a:hlinkClick r:id="rId3"/>
              </a:rPr>
              <a:t>contact@comcom.govt.nz</a:t>
            </a:r>
            <a:endParaRPr lang="en-US" sz="1600" smtClean="0">
              <a:solidFill>
                <a:srgbClr val="5F5F5F"/>
              </a:solidFill>
              <a:latin typeface="Calibri" pitchFamily="-65" charset="0"/>
              <a:cs typeface="+mn-cs"/>
            </a:endParaRPr>
          </a:p>
          <a:p>
            <a:pPr eaLnBrk="1" hangingPunct="1">
              <a:defRPr/>
            </a:pPr>
            <a:endParaRPr lang="en-US" sz="1600" smtClean="0">
              <a:solidFill>
                <a:srgbClr val="5F5F5F"/>
              </a:solidFill>
              <a:latin typeface="Calibri" pitchFamily="-65" charset="0"/>
              <a:cs typeface="+mn-cs"/>
            </a:endParaRPr>
          </a:p>
          <a:p>
            <a:pPr eaLnBrk="1" hangingPunct="1">
              <a:defRPr/>
            </a:pPr>
            <a:r>
              <a:rPr lang="en-US" sz="1600" smtClean="0">
                <a:solidFill>
                  <a:srgbClr val="5F5F5F"/>
                </a:solidFill>
                <a:latin typeface="Calibri" pitchFamily="-65" charset="0"/>
                <a:cs typeface="+mn-cs"/>
              </a:rPr>
              <a:t>VISIT	</a:t>
            </a:r>
            <a:r>
              <a:rPr lang="en-US" sz="1600" smtClean="0">
                <a:solidFill>
                  <a:srgbClr val="5F5F5F"/>
                </a:solidFill>
                <a:latin typeface="Calibri" pitchFamily="-65" charset="0"/>
                <a:cs typeface="+mn-cs"/>
                <a:hlinkClick r:id="rId4"/>
              </a:rPr>
              <a:t>www.comcom.govt.nz</a:t>
            </a:r>
            <a:endParaRPr lang="en-US" sz="1600" smtClean="0">
              <a:solidFill>
                <a:srgbClr val="5F5F5F"/>
              </a:solidFill>
              <a:latin typeface="Calibri" pitchFamily="-65" charset="0"/>
              <a:cs typeface="+mn-cs"/>
            </a:endParaRPr>
          </a:p>
        </p:txBody>
      </p:sp>
      <p:cxnSp>
        <p:nvCxnSpPr>
          <p:cNvPr id="5" name="Straight Connector 4"/>
          <p:cNvCxnSpPr/>
          <p:nvPr userDrawn="1"/>
        </p:nvCxnSpPr>
        <p:spPr>
          <a:xfrm>
            <a:off x="0" y="1268413"/>
            <a:ext cx="9906000" cy="1587"/>
          </a:xfrm>
          <a:prstGeom prst="line">
            <a:avLst/>
          </a:prstGeom>
          <a:ln>
            <a:solidFill>
              <a:srgbClr val="C00000"/>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552810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mission's purpose">
    <p:spTree>
      <p:nvGrpSpPr>
        <p:cNvPr id="1" name=""/>
        <p:cNvGrpSpPr/>
        <p:nvPr/>
      </p:nvGrpSpPr>
      <p:grpSpPr>
        <a:xfrm>
          <a:off x="0" y="0"/>
          <a:ext cx="0" cy="0"/>
          <a:chOff x="0" y="0"/>
          <a:chExt cx="0" cy="0"/>
        </a:xfrm>
      </p:grpSpPr>
      <p:pic>
        <p:nvPicPr>
          <p:cNvPr id="2" name="Picture 9" descr="comcom2.png"/>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7162800" y="5943600"/>
            <a:ext cx="2170113"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a:spLocks noChangeArrowheads="1"/>
          </p:cNvSpPr>
          <p:nvPr userDrawn="1"/>
        </p:nvSpPr>
        <p:spPr bwMode="auto">
          <a:xfrm>
            <a:off x="488950" y="549275"/>
            <a:ext cx="8856663" cy="460375"/>
          </a:xfrm>
          <a:prstGeom prst="rect">
            <a:avLst/>
          </a:prstGeom>
          <a:noFill/>
          <a:ln>
            <a:noFill/>
          </a:ln>
          <a:extLst/>
        </p:spPr>
        <p:txBody>
          <a:bodyPr anchor="ct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2400">
                <a:solidFill>
                  <a:srgbClr val="5F5F5F"/>
                </a:solidFill>
                <a:latin typeface="Calibri" charset="0"/>
              </a:rPr>
              <a:t>The Commission</a:t>
            </a:r>
            <a:r>
              <a:rPr lang="ja-JP" altLang="en-US" sz="2400">
                <a:solidFill>
                  <a:srgbClr val="5F5F5F"/>
                </a:solidFill>
                <a:latin typeface="Calibri" charset="0"/>
              </a:rPr>
              <a:t>’</a:t>
            </a:r>
            <a:r>
              <a:rPr lang="en-US" sz="2400">
                <a:solidFill>
                  <a:srgbClr val="5F5F5F"/>
                </a:solidFill>
                <a:latin typeface="Calibri" charset="0"/>
              </a:rPr>
              <a:t>s purpose</a:t>
            </a:r>
          </a:p>
        </p:txBody>
      </p:sp>
      <p:cxnSp>
        <p:nvCxnSpPr>
          <p:cNvPr id="4" name="Straight Connector 3"/>
          <p:cNvCxnSpPr/>
          <p:nvPr userDrawn="1"/>
        </p:nvCxnSpPr>
        <p:spPr>
          <a:xfrm>
            <a:off x="0" y="1268413"/>
            <a:ext cx="9906000" cy="1587"/>
          </a:xfrm>
          <a:prstGeom prst="line">
            <a:avLst/>
          </a:prstGeom>
          <a:ln>
            <a:solidFill>
              <a:srgbClr val="C00000"/>
            </a:solidFill>
            <a:prstDash val="sysDot"/>
          </a:ln>
        </p:spPr>
        <p:style>
          <a:lnRef idx="1">
            <a:schemeClr val="accent1"/>
          </a:lnRef>
          <a:fillRef idx="0">
            <a:schemeClr val="accent1"/>
          </a:fillRef>
          <a:effectRef idx="0">
            <a:schemeClr val="accent1"/>
          </a:effectRef>
          <a:fontRef idx="minor">
            <a:schemeClr val="tx1"/>
          </a:fontRef>
        </p:style>
      </p:cxnSp>
      <p:sp>
        <p:nvSpPr>
          <p:cNvPr id="5" name="TextBox 4"/>
          <p:cNvSpPr txBox="1">
            <a:spLocks noChangeArrowheads="1"/>
          </p:cNvSpPr>
          <p:nvPr userDrawn="1"/>
        </p:nvSpPr>
        <p:spPr bwMode="auto">
          <a:xfrm>
            <a:off x="488950" y="1844675"/>
            <a:ext cx="8928100" cy="3416300"/>
          </a:xfrm>
          <a:prstGeom prst="rect">
            <a:avLst/>
          </a:prstGeom>
          <a:noFill/>
          <a:ln>
            <a:noFill/>
          </a:ln>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r>
              <a:rPr lang="en-NZ">
                <a:solidFill>
                  <a:srgbClr val="5F5F5F"/>
                </a:solidFill>
                <a:latin typeface="Calibri" charset="0"/>
                <a:cs typeface="Times New Roman" charset="0"/>
              </a:rPr>
              <a:t>The Commission’s work affects the lives of every New Zealander.</a:t>
            </a:r>
          </a:p>
          <a:p>
            <a:endParaRPr lang="en-NZ">
              <a:solidFill>
                <a:srgbClr val="5F5F5F"/>
              </a:solidFill>
              <a:latin typeface="Calibri" charset="0"/>
              <a:cs typeface="Times New Roman" charset="0"/>
            </a:endParaRPr>
          </a:p>
          <a:p>
            <a:r>
              <a:rPr lang="en-NZ">
                <a:solidFill>
                  <a:srgbClr val="5F5F5F"/>
                </a:solidFill>
                <a:latin typeface="Calibri" charset="0"/>
                <a:cs typeface="Times New Roman" charset="0"/>
              </a:rPr>
              <a:t>Consumers benefit from better prices, choice and quality.</a:t>
            </a:r>
          </a:p>
          <a:p>
            <a:endParaRPr lang="en-NZ">
              <a:solidFill>
                <a:srgbClr val="5F5F5F"/>
              </a:solidFill>
              <a:latin typeface="Calibri" charset="0"/>
              <a:cs typeface="Times New Roman" charset="0"/>
            </a:endParaRPr>
          </a:p>
          <a:p>
            <a:r>
              <a:rPr lang="en-NZ">
                <a:solidFill>
                  <a:srgbClr val="5F5F5F"/>
                </a:solidFill>
                <a:latin typeface="Calibri" charset="0"/>
                <a:cs typeface="Times New Roman" charset="0"/>
              </a:rPr>
              <a:t>Businesses benefit from a competitive environment that encourages innovation and investment.</a:t>
            </a:r>
          </a:p>
          <a:p>
            <a:endParaRPr lang="en-NZ">
              <a:solidFill>
                <a:srgbClr val="5F5F5F"/>
              </a:solidFill>
              <a:latin typeface="Calibri" charset="0"/>
              <a:cs typeface="Times New Roman" charset="0"/>
            </a:endParaRPr>
          </a:p>
          <a:p>
            <a:r>
              <a:rPr lang="en-NZ">
                <a:solidFill>
                  <a:srgbClr val="5F5F5F"/>
                </a:solidFill>
                <a:latin typeface="Calibri" charset="0"/>
                <a:cs typeface="Times New Roman" charset="0"/>
              </a:rPr>
              <a:t>New Zealand as a whole benefits because businesses that thrive in a competitive domestic market are more competitive internationally, and more attractive to investors.</a:t>
            </a:r>
          </a:p>
          <a:p>
            <a:endParaRPr lang="en-NZ">
              <a:solidFill>
                <a:srgbClr val="5F5F5F"/>
              </a:solidFill>
              <a:latin typeface="Calibri" charset="0"/>
              <a:cs typeface="Times New Roman" charset="0"/>
            </a:endParaRPr>
          </a:p>
          <a:p>
            <a:r>
              <a:rPr lang="en-NZ">
                <a:solidFill>
                  <a:srgbClr val="5F5F5F"/>
                </a:solidFill>
                <a:latin typeface="Calibri" charset="0"/>
                <a:cs typeface="Times New Roman" charset="0"/>
              </a:rPr>
              <a:t>In sectors where there is little or no competition, we regulate so that profits are not excessive but there are still incentives to invest, and consumers benefit.</a:t>
            </a:r>
          </a:p>
        </p:txBody>
      </p:sp>
    </p:spTree>
    <p:extLst>
      <p:ext uri="{BB962C8B-B14F-4D97-AF65-F5344CB8AC3E}">
        <p14:creationId xmlns:p14="http://schemas.microsoft.com/office/powerpoint/2010/main" val="353286560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ow we do it">
    <p:spTree>
      <p:nvGrpSpPr>
        <p:cNvPr id="1" name=""/>
        <p:cNvGrpSpPr/>
        <p:nvPr/>
      </p:nvGrpSpPr>
      <p:grpSpPr>
        <a:xfrm>
          <a:off x="0" y="0"/>
          <a:ext cx="0" cy="0"/>
          <a:chOff x="0" y="0"/>
          <a:chExt cx="0" cy="0"/>
        </a:xfrm>
      </p:grpSpPr>
      <p:pic>
        <p:nvPicPr>
          <p:cNvPr id="2" name="Picture 9" descr="comcom2.png"/>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7162800" y="5943600"/>
            <a:ext cx="2170113"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a:spLocks noChangeArrowheads="1"/>
          </p:cNvSpPr>
          <p:nvPr userDrawn="1"/>
        </p:nvSpPr>
        <p:spPr bwMode="auto">
          <a:xfrm>
            <a:off x="488950" y="549275"/>
            <a:ext cx="8856663" cy="460375"/>
          </a:xfrm>
          <a:prstGeom prst="rect">
            <a:avLst/>
          </a:prstGeom>
          <a:noFill/>
          <a:ln>
            <a:noFill/>
          </a:ln>
          <a:extLst/>
        </p:spPr>
        <p:txBody>
          <a:bodyPr anchor="ctr">
            <a:spAutoFit/>
          </a:bodyPr>
          <a:lstStyle>
            <a:lvl1pPr eaLnBrk="0" hangingPunct="0">
              <a:defRPr sz="2400">
                <a:solidFill>
                  <a:schemeClr val="tx1"/>
                </a:solidFill>
                <a:latin typeface="Arial" charset="0"/>
                <a:ea typeface="ＭＳ Ｐゴシック" pitchFamily="-65" charset="-128"/>
              </a:defRPr>
            </a:lvl1pPr>
            <a:lvl2pPr marL="37931725" indent="-37474525" eaLnBrk="0" hangingPunct="0">
              <a:defRPr sz="2400">
                <a:solidFill>
                  <a:schemeClr val="tx1"/>
                </a:solidFill>
                <a:latin typeface="Arial" charset="0"/>
                <a:ea typeface="ＭＳ Ｐゴシック" pitchFamily="-65" charset="-128"/>
              </a:defRPr>
            </a:lvl2pPr>
            <a:lvl3pPr eaLnBrk="0" hangingPunct="0">
              <a:defRPr sz="2400">
                <a:solidFill>
                  <a:schemeClr val="tx1"/>
                </a:solidFill>
                <a:latin typeface="Arial" charset="0"/>
                <a:ea typeface="ＭＳ Ｐゴシック" pitchFamily="-65" charset="-128"/>
              </a:defRPr>
            </a:lvl3pPr>
            <a:lvl4pPr eaLnBrk="0" hangingPunct="0">
              <a:defRPr sz="2400">
                <a:solidFill>
                  <a:schemeClr val="tx1"/>
                </a:solidFill>
                <a:latin typeface="Arial" charset="0"/>
                <a:ea typeface="ＭＳ Ｐゴシック" pitchFamily="-65" charset="-128"/>
              </a:defRPr>
            </a:lvl4pPr>
            <a:lvl5pPr eaLnBrk="0" hangingPunct="0">
              <a:defRPr sz="2400">
                <a:solidFill>
                  <a:schemeClr val="tx1"/>
                </a:solidFill>
                <a:latin typeface="Arial" charset="0"/>
                <a:ea typeface="ＭＳ Ｐゴシック" pitchFamily="-65" charset="-128"/>
              </a:defRPr>
            </a:lvl5pPr>
            <a:lvl6pPr marL="457200" eaLnBrk="0" fontAlgn="base" hangingPunct="0">
              <a:spcBef>
                <a:spcPct val="0"/>
              </a:spcBef>
              <a:spcAft>
                <a:spcPct val="0"/>
              </a:spcAft>
              <a:defRPr sz="2400">
                <a:solidFill>
                  <a:schemeClr val="tx1"/>
                </a:solidFill>
                <a:latin typeface="Arial" charset="0"/>
                <a:ea typeface="ＭＳ Ｐゴシック" pitchFamily="-65" charset="-128"/>
              </a:defRPr>
            </a:lvl6pPr>
            <a:lvl7pPr marL="914400" eaLnBrk="0" fontAlgn="base" hangingPunct="0">
              <a:spcBef>
                <a:spcPct val="0"/>
              </a:spcBef>
              <a:spcAft>
                <a:spcPct val="0"/>
              </a:spcAft>
              <a:defRPr sz="2400">
                <a:solidFill>
                  <a:schemeClr val="tx1"/>
                </a:solidFill>
                <a:latin typeface="Arial" charset="0"/>
                <a:ea typeface="ＭＳ Ｐゴシック" pitchFamily="-65" charset="-128"/>
              </a:defRPr>
            </a:lvl7pPr>
            <a:lvl8pPr marL="1371600" eaLnBrk="0" fontAlgn="base" hangingPunct="0">
              <a:spcBef>
                <a:spcPct val="0"/>
              </a:spcBef>
              <a:spcAft>
                <a:spcPct val="0"/>
              </a:spcAft>
              <a:defRPr sz="2400">
                <a:solidFill>
                  <a:schemeClr val="tx1"/>
                </a:solidFill>
                <a:latin typeface="Arial" charset="0"/>
                <a:ea typeface="ＭＳ Ｐゴシック" pitchFamily="-65" charset="-128"/>
              </a:defRPr>
            </a:lvl8pPr>
            <a:lvl9pPr marL="1828800" eaLnBrk="0" fontAlgn="base" hangingPunct="0">
              <a:spcBef>
                <a:spcPct val="0"/>
              </a:spcBef>
              <a:spcAft>
                <a:spcPct val="0"/>
              </a:spcAft>
              <a:defRPr sz="2400">
                <a:solidFill>
                  <a:schemeClr val="tx1"/>
                </a:solidFill>
                <a:latin typeface="Arial" charset="0"/>
                <a:ea typeface="ＭＳ Ｐゴシック" pitchFamily="-65" charset="-128"/>
              </a:defRPr>
            </a:lvl9pPr>
          </a:lstStyle>
          <a:p>
            <a:pPr eaLnBrk="1" hangingPunct="1">
              <a:defRPr/>
            </a:pPr>
            <a:r>
              <a:rPr lang="en-US" smtClean="0">
                <a:solidFill>
                  <a:srgbClr val="5F5F5F"/>
                </a:solidFill>
                <a:latin typeface="Calibri" pitchFamily="-65" charset="0"/>
                <a:cs typeface="+mn-cs"/>
              </a:rPr>
              <a:t>How we do it</a:t>
            </a:r>
          </a:p>
        </p:txBody>
      </p:sp>
      <p:cxnSp>
        <p:nvCxnSpPr>
          <p:cNvPr id="4" name="Straight Connector 3"/>
          <p:cNvCxnSpPr/>
          <p:nvPr userDrawn="1"/>
        </p:nvCxnSpPr>
        <p:spPr>
          <a:xfrm>
            <a:off x="0" y="1268413"/>
            <a:ext cx="9906000" cy="1587"/>
          </a:xfrm>
          <a:prstGeom prst="line">
            <a:avLst/>
          </a:prstGeom>
          <a:ln>
            <a:solidFill>
              <a:srgbClr val="C00000"/>
            </a:solidFill>
            <a:prstDash val="sysDot"/>
          </a:ln>
        </p:spPr>
        <p:style>
          <a:lnRef idx="1">
            <a:schemeClr val="accent1"/>
          </a:lnRef>
          <a:fillRef idx="0">
            <a:schemeClr val="accent1"/>
          </a:fillRef>
          <a:effectRef idx="0">
            <a:schemeClr val="accent1"/>
          </a:effectRef>
          <a:fontRef idx="minor">
            <a:schemeClr val="tx1"/>
          </a:fontRef>
        </p:style>
      </p:cxnSp>
      <p:sp>
        <p:nvSpPr>
          <p:cNvPr id="5" name="TextBox 4"/>
          <p:cNvSpPr txBox="1">
            <a:spLocks noChangeArrowheads="1"/>
          </p:cNvSpPr>
          <p:nvPr userDrawn="1"/>
        </p:nvSpPr>
        <p:spPr bwMode="auto">
          <a:xfrm>
            <a:off x="488950" y="1844675"/>
            <a:ext cx="8928100" cy="3140075"/>
          </a:xfrm>
          <a:prstGeom prst="rect">
            <a:avLst/>
          </a:prstGeom>
          <a:noFill/>
          <a:ln>
            <a:noFill/>
          </a:ln>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r>
              <a:rPr lang="en-NZ">
                <a:solidFill>
                  <a:srgbClr val="5F5F5F"/>
                </a:solidFill>
                <a:latin typeface="Calibri" charset="0"/>
                <a:cs typeface="Times New Roman" charset="0"/>
              </a:rPr>
              <a:t>We aim to improve business compliance with competition and consumer laws. We educate businesses about how to comply with the legislation we enforce, but when they don’t comply we can use a range of enforcement tools to change their behaviour, and where appropriate, seek penalties. By publicising the results of our enforcement actions we educate the wider business sector and consumers.</a:t>
            </a:r>
          </a:p>
          <a:p>
            <a:endParaRPr lang="en-NZ">
              <a:solidFill>
                <a:srgbClr val="5F5F5F"/>
              </a:solidFill>
              <a:latin typeface="Calibri" charset="0"/>
              <a:cs typeface="Times New Roman" charset="0"/>
            </a:endParaRPr>
          </a:p>
          <a:p>
            <a:r>
              <a:rPr lang="en-NZ">
                <a:solidFill>
                  <a:srgbClr val="5F5F5F"/>
                </a:solidFill>
                <a:latin typeface="Calibri" charset="0"/>
                <a:cs typeface="Times New Roman" charset="0"/>
              </a:rPr>
              <a:t>In markets where there is little or no competition, we aim to deliver targeted and effective regulation for the benefit of business and household consumers. We apply the regulatory tools available to us in a consistent and transparent way, using extensive consultation to inform our decisions. Regulated businesses are encouraged to comply with the regimes’ obligations, and where they do not comply we will take action. </a:t>
            </a:r>
          </a:p>
        </p:txBody>
      </p:sp>
    </p:spTree>
    <p:extLst>
      <p:ext uri="{BB962C8B-B14F-4D97-AF65-F5344CB8AC3E}">
        <p14:creationId xmlns:p14="http://schemas.microsoft.com/office/powerpoint/2010/main" val="392649749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gs>
            <a:gs pos="100000">
              <a:schemeClr val="bg2"/>
            </a:gs>
          </a:gsLst>
          <a:lin ang="5400000" scaled="0"/>
          <a:tileRect/>
        </a:gradFill>
        <a:effectLst/>
      </p:bgPr>
    </p:bg>
    <p:spTree>
      <p:nvGrpSpPr>
        <p:cNvPr id="1" name=""/>
        <p:cNvGrpSpPr/>
        <p:nvPr/>
      </p:nvGrpSpPr>
      <p:grpSpPr>
        <a:xfrm>
          <a:off x="0" y="0"/>
          <a:ext cx="0" cy="0"/>
          <a:chOff x="0" y="0"/>
          <a:chExt cx="0" cy="0"/>
        </a:xfrm>
      </p:grpSpPr>
      <p:cxnSp>
        <p:nvCxnSpPr>
          <p:cNvPr id="3" name="Straight Connector 2"/>
          <p:cNvCxnSpPr/>
          <p:nvPr/>
        </p:nvCxnSpPr>
        <p:spPr>
          <a:xfrm>
            <a:off x="0" y="260350"/>
            <a:ext cx="9906000" cy="1588"/>
          </a:xfrm>
          <a:prstGeom prst="line">
            <a:avLst/>
          </a:prstGeom>
          <a:ln>
            <a:solidFill>
              <a:srgbClr val="C0000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0" y="6596063"/>
            <a:ext cx="9906000" cy="1587"/>
          </a:xfrm>
          <a:prstGeom prst="line">
            <a:avLst/>
          </a:prstGeom>
          <a:ln>
            <a:solidFill>
              <a:srgbClr val="C00000"/>
            </a:solidFill>
            <a:prstDash val="sysDot"/>
          </a:ln>
        </p:spPr>
        <p:style>
          <a:lnRef idx="1">
            <a:schemeClr val="accent1"/>
          </a:lnRef>
          <a:fillRef idx="0">
            <a:schemeClr val="accent1"/>
          </a:fillRef>
          <a:effectRef idx="0">
            <a:schemeClr val="accent1"/>
          </a:effectRef>
          <a:fontRef idx="minor">
            <a:schemeClr val="tx1"/>
          </a:fontRef>
        </p:style>
      </p:cxnSp>
      <p:pic>
        <p:nvPicPr>
          <p:cNvPr id="1028" name="Picture 2"/>
          <p:cNvPicPr>
            <a:picLocks noChangeAspect="1" noChangeArrowheads="1"/>
          </p:cNvPicPr>
          <p:nvPr/>
        </p:nvPicPr>
        <p:blipFill>
          <a:blip r:embed="rId20" cstate="email">
            <a:extLst>
              <a:ext uri="{28A0092B-C50C-407E-A947-70E740481C1C}">
                <a14:useLocalDpi xmlns:a14="http://schemas.microsoft.com/office/drawing/2010/main" val="0"/>
              </a:ext>
            </a:extLst>
          </a:blip>
          <a:stretch>
            <a:fillRect/>
          </a:stretch>
        </p:blipFill>
        <p:spPr bwMode="auto">
          <a:xfrm>
            <a:off x="7802563" y="574865"/>
            <a:ext cx="1816100" cy="548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lide Number Placeholder 5"/>
          <p:cNvSpPr>
            <a:spLocks noGrp="1"/>
          </p:cNvSpPr>
          <p:nvPr>
            <p:ph type="sldNum" sz="quarter" idx="4"/>
          </p:nvPr>
        </p:nvSpPr>
        <p:spPr>
          <a:xfrm>
            <a:off x="0" y="6492875"/>
            <a:ext cx="525463" cy="365125"/>
          </a:xfrm>
          <a:prstGeom prst="rect">
            <a:avLst/>
          </a:prstGeom>
        </p:spPr>
        <p:txBody>
          <a:bodyPr vert="horz" wrap="square" lIns="91440" tIns="45720" rIns="91440" bIns="45720" numCol="1" anchor="ctr" anchorCtr="0" compatLnSpc="1">
            <a:prstTxWarp prst="textNoShape">
              <a:avLst/>
            </a:prstTxWarp>
          </a:bodyPr>
          <a:lstStyle>
            <a:lvl1pPr algn="ctr">
              <a:defRPr sz="1000">
                <a:solidFill>
                  <a:srgbClr val="C00000"/>
                </a:solidFill>
              </a:defRPr>
            </a:lvl1pPr>
          </a:lstStyle>
          <a:p>
            <a:fld id="{45E83D3B-5E44-0544-9D78-54431E96D4FA}" type="slidenum">
              <a:rPr lang="en-US"/>
              <a:pPr/>
              <a:t>‹#›</a:t>
            </a:fld>
            <a:endParaRPr lang="en-US"/>
          </a:p>
        </p:txBody>
      </p:sp>
      <p:sp>
        <p:nvSpPr>
          <p:cNvPr id="1030" name="Title Placeholder 9"/>
          <p:cNvSpPr>
            <a:spLocks noGrp="1"/>
          </p:cNvSpPr>
          <p:nvPr>
            <p:ph type="title"/>
          </p:nvPr>
        </p:nvSpPr>
        <p:spPr bwMode="auto">
          <a:xfrm>
            <a:off x="488950" y="574675"/>
            <a:ext cx="89154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1031" name="Text Placeholder 10"/>
          <p:cNvSpPr>
            <a:spLocks noGrp="1"/>
          </p:cNvSpPr>
          <p:nvPr>
            <p:ph type="body" idx="1"/>
          </p:nvPr>
        </p:nvSpPr>
        <p:spPr bwMode="auto">
          <a:xfrm>
            <a:off x="488950" y="1828800"/>
            <a:ext cx="8915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Rectangle 1"/>
          <p:cNvSpPr/>
          <p:nvPr/>
        </p:nvSpPr>
        <p:spPr>
          <a:xfrm>
            <a:off x="7699572" y="543471"/>
            <a:ext cx="2016224"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1026" name="Picture 2" descr="C:\Users\dianap\AppData\Local\Microsoft\Windows\Temporary Internet Files\Content.Outlook\J10GMA6S\ComComNZ-CMYK.JPG"/>
          <p:cNvPicPr>
            <a:picLocks noChangeAspect="1" noChangeArrowheads="1"/>
          </p:cNvPicPr>
          <p:nvPr/>
        </p:nvPicPr>
        <p:blipFill>
          <a:blip r:embed="rId21" cstate="email">
            <a:extLst>
              <a:ext uri="{28A0092B-C50C-407E-A947-70E740481C1C}">
                <a14:useLocalDpi xmlns:a14="http://schemas.microsoft.com/office/drawing/2010/main" val="0"/>
              </a:ext>
            </a:extLst>
          </a:blip>
          <a:srcRect/>
          <a:stretch>
            <a:fillRect/>
          </a:stretch>
        </p:blipFill>
        <p:spPr bwMode="auto">
          <a:xfrm>
            <a:off x="7802563" y="476672"/>
            <a:ext cx="1768525" cy="534003"/>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6312" r:id="rId1"/>
    <p:sldLayoutId id="2147486313" r:id="rId2"/>
    <p:sldLayoutId id="2147486314" r:id="rId3"/>
    <p:sldLayoutId id="2147486315" r:id="rId4"/>
    <p:sldLayoutId id="2147486316" r:id="rId5"/>
    <p:sldLayoutId id="2147486317" r:id="rId6"/>
    <p:sldLayoutId id="2147486318" r:id="rId7"/>
    <p:sldLayoutId id="2147486319" r:id="rId8"/>
    <p:sldLayoutId id="2147486320" r:id="rId9"/>
    <p:sldLayoutId id="2147486321" r:id="rId10"/>
    <p:sldLayoutId id="2147486322" r:id="rId11"/>
    <p:sldLayoutId id="2147486323" r:id="rId12"/>
    <p:sldLayoutId id="2147486324" r:id="rId13"/>
    <p:sldLayoutId id="2147486325" r:id="rId14"/>
    <p:sldLayoutId id="2147486326" r:id="rId15"/>
    <p:sldLayoutId id="2147486327" r:id="rId16"/>
    <p:sldLayoutId id="2147486328" r:id="rId17"/>
    <p:sldLayoutId id="2147486329" r:id="rId18"/>
  </p:sldLayoutIdLst>
  <p:timing>
    <p:tnLst>
      <p:par>
        <p:cTn id="1" dur="indefinite" restart="never" nodeType="tmRoot"/>
      </p:par>
    </p:tnLst>
  </p:timing>
  <p:hf hdr="0" ftr="0" dt="0"/>
  <p:txStyles>
    <p:titleStyle>
      <a:lvl1pPr algn="l" rtl="0" eaLnBrk="1" fontAlgn="base" hangingPunct="1">
        <a:spcBef>
          <a:spcPct val="0"/>
        </a:spcBef>
        <a:spcAft>
          <a:spcPct val="0"/>
        </a:spcAft>
        <a:defRPr sz="2400" kern="1200">
          <a:solidFill>
            <a:srgbClr val="262626"/>
          </a:solidFill>
          <a:latin typeface="+mj-lt"/>
          <a:ea typeface="ＭＳ Ｐゴシック" pitchFamily="25" charset="-128"/>
          <a:cs typeface="ＭＳ Ｐゴシック"/>
        </a:defRPr>
      </a:lvl1pPr>
      <a:lvl2pPr algn="l" rtl="0" eaLnBrk="1" fontAlgn="base" hangingPunct="1">
        <a:spcBef>
          <a:spcPct val="0"/>
        </a:spcBef>
        <a:spcAft>
          <a:spcPct val="0"/>
        </a:spcAft>
        <a:defRPr sz="2400">
          <a:solidFill>
            <a:srgbClr val="262626"/>
          </a:solidFill>
          <a:latin typeface="Calibri" pitchFamily="34" charset="0"/>
          <a:ea typeface="ＭＳ Ｐゴシック" pitchFamily="25" charset="-128"/>
          <a:cs typeface="ＭＳ Ｐゴシック"/>
        </a:defRPr>
      </a:lvl2pPr>
      <a:lvl3pPr algn="l" rtl="0" eaLnBrk="1" fontAlgn="base" hangingPunct="1">
        <a:spcBef>
          <a:spcPct val="0"/>
        </a:spcBef>
        <a:spcAft>
          <a:spcPct val="0"/>
        </a:spcAft>
        <a:defRPr sz="2400">
          <a:solidFill>
            <a:srgbClr val="262626"/>
          </a:solidFill>
          <a:latin typeface="Calibri" pitchFamily="34" charset="0"/>
          <a:ea typeface="ＭＳ Ｐゴシック" pitchFamily="25" charset="-128"/>
          <a:cs typeface="ＭＳ Ｐゴシック"/>
        </a:defRPr>
      </a:lvl3pPr>
      <a:lvl4pPr algn="l" rtl="0" eaLnBrk="1" fontAlgn="base" hangingPunct="1">
        <a:spcBef>
          <a:spcPct val="0"/>
        </a:spcBef>
        <a:spcAft>
          <a:spcPct val="0"/>
        </a:spcAft>
        <a:defRPr sz="2400">
          <a:solidFill>
            <a:srgbClr val="262626"/>
          </a:solidFill>
          <a:latin typeface="Calibri" pitchFamily="34" charset="0"/>
          <a:ea typeface="ＭＳ Ｐゴシック" pitchFamily="25" charset="-128"/>
          <a:cs typeface="ＭＳ Ｐゴシック"/>
        </a:defRPr>
      </a:lvl4pPr>
      <a:lvl5pPr algn="l" rtl="0" eaLnBrk="1" fontAlgn="base" hangingPunct="1">
        <a:spcBef>
          <a:spcPct val="0"/>
        </a:spcBef>
        <a:spcAft>
          <a:spcPct val="0"/>
        </a:spcAft>
        <a:defRPr sz="2400">
          <a:solidFill>
            <a:srgbClr val="262626"/>
          </a:solidFill>
          <a:latin typeface="Calibri" pitchFamily="34" charset="0"/>
          <a:ea typeface="ＭＳ Ｐゴシック" pitchFamily="25" charset="-128"/>
          <a:cs typeface="ＭＳ Ｐゴシック"/>
        </a:defRPr>
      </a:lvl5pPr>
      <a:lvl6pPr marL="457200" algn="ctr" rtl="0" eaLnBrk="1" fontAlgn="base" hangingPunct="1">
        <a:spcBef>
          <a:spcPct val="0"/>
        </a:spcBef>
        <a:spcAft>
          <a:spcPct val="0"/>
        </a:spcAft>
        <a:defRPr sz="4400">
          <a:solidFill>
            <a:schemeClr val="tx1"/>
          </a:solidFill>
          <a:latin typeface="Arial" charset="0"/>
          <a:ea typeface="ＭＳ Ｐゴシック" pitchFamily="25" charset="-128"/>
        </a:defRPr>
      </a:lvl6pPr>
      <a:lvl7pPr marL="914400" algn="ctr" rtl="0" eaLnBrk="1" fontAlgn="base" hangingPunct="1">
        <a:spcBef>
          <a:spcPct val="0"/>
        </a:spcBef>
        <a:spcAft>
          <a:spcPct val="0"/>
        </a:spcAft>
        <a:defRPr sz="4400">
          <a:solidFill>
            <a:schemeClr val="tx1"/>
          </a:solidFill>
          <a:latin typeface="Arial" charset="0"/>
          <a:ea typeface="ＭＳ Ｐゴシック" pitchFamily="25" charset="-128"/>
        </a:defRPr>
      </a:lvl7pPr>
      <a:lvl8pPr marL="1371600" algn="ctr" rtl="0" eaLnBrk="1" fontAlgn="base" hangingPunct="1">
        <a:spcBef>
          <a:spcPct val="0"/>
        </a:spcBef>
        <a:spcAft>
          <a:spcPct val="0"/>
        </a:spcAft>
        <a:defRPr sz="4400">
          <a:solidFill>
            <a:schemeClr val="tx1"/>
          </a:solidFill>
          <a:latin typeface="Arial" charset="0"/>
          <a:ea typeface="ＭＳ Ｐゴシック" pitchFamily="25" charset="-128"/>
        </a:defRPr>
      </a:lvl8pPr>
      <a:lvl9pPr marL="1828800" algn="ctr" rtl="0" eaLnBrk="1" fontAlgn="base" hangingPunct="1">
        <a:spcBef>
          <a:spcPct val="0"/>
        </a:spcBef>
        <a:spcAft>
          <a:spcPct val="0"/>
        </a:spcAft>
        <a:defRPr sz="4400">
          <a:solidFill>
            <a:schemeClr val="tx1"/>
          </a:solidFill>
          <a:latin typeface="Arial" charset="0"/>
          <a:ea typeface="ＭＳ Ｐゴシック" pitchFamily="25" charset="-128"/>
        </a:defRPr>
      </a:lvl9pPr>
    </p:titleStyle>
    <p:bodyStyle>
      <a:lvl1pPr marL="342900" indent="-342900" algn="l" rtl="0" eaLnBrk="1" fontAlgn="base" hangingPunct="1">
        <a:spcBef>
          <a:spcPct val="20000"/>
        </a:spcBef>
        <a:spcAft>
          <a:spcPct val="0"/>
        </a:spcAft>
        <a:buClr>
          <a:srgbClr val="BF2E1A"/>
        </a:buClr>
        <a:buFont typeface="Lucida Grande" charset="0"/>
        <a:defRPr sz="3200" kern="1200">
          <a:solidFill>
            <a:srgbClr val="262626"/>
          </a:solidFill>
          <a:latin typeface="+mn-lt"/>
          <a:ea typeface="ＭＳ Ｐゴシック" pitchFamily="25" charset="-128"/>
          <a:cs typeface="ＭＳ Ｐゴシック"/>
        </a:defRPr>
      </a:lvl1pPr>
      <a:lvl2pPr marL="742950" indent="-1101725" algn="l" rtl="0" eaLnBrk="1" fontAlgn="base" hangingPunct="1">
        <a:spcBef>
          <a:spcPct val="20000"/>
        </a:spcBef>
        <a:spcAft>
          <a:spcPct val="0"/>
        </a:spcAft>
        <a:buClr>
          <a:srgbClr val="BF2E1A"/>
        </a:buClr>
        <a:buFont typeface="Lucida Grande" charset="0"/>
        <a:buChar char="→"/>
        <a:defRPr sz="3200" kern="1200">
          <a:solidFill>
            <a:srgbClr val="262626"/>
          </a:solidFill>
          <a:latin typeface="+mn-lt"/>
          <a:ea typeface="ＭＳ Ｐゴシック" pitchFamily="25" charset="-128"/>
          <a:cs typeface="ＭＳ Ｐゴシック"/>
        </a:defRPr>
      </a:lvl2pPr>
      <a:lvl3pPr marL="611188" indent="-250825" algn="l" rtl="0" eaLnBrk="1" fontAlgn="base" hangingPunct="1">
        <a:spcBef>
          <a:spcPct val="20000"/>
        </a:spcBef>
        <a:spcAft>
          <a:spcPct val="0"/>
        </a:spcAft>
        <a:buClr>
          <a:srgbClr val="BF2E1A"/>
        </a:buClr>
        <a:buFont typeface="Arial" charset="0"/>
        <a:buChar char="•"/>
        <a:defRPr sz="2800" kern="1200">
          <a:solidFill>
            <a:srgbClr val="262626"/>
          </a:solidFill>
          <a:latin typeface="+mn-lt"/>
          <a:ea typeface="ＭＳ Ｐゴシック" pitchFamily="25" charset="-128"/>
          <a:cs typeface="ＭＳ Ｐゴシック"/>
        </a:defRPr>
      </a:lvl3pPr>
      <a:lvl4pPr marL="863600" indent="-250825" algn="l" rtl="0" eaLnBrk="1" fontAlgn="base" hangingPunct="1">
        <a:spcBef>
          <a:spcPct val="20000"/>
        </a:spcBef>
        <a:spcAft>
          <a:spcPct val="0"/>
        </a:spcAft>
        <a:buClr>
          <a:srgbClr val="BF2E1A"/>
        </a:buClr>
        <a:buFont typeface="Courier New" charset="0"/>
        <a:buChar char="o"/>
        <a:defRPr sz="2400" kern="1200">
          <a:solidFill>
            <a:srgbClr val="262626"/>
          </a:solidFill>
          <a:latin typeface="+mn-lt"/>
          <a:ea typeface="ＭＳ Ｐゴシック" pitchFamily="25" charset="-128"/>
          <a:cs typeface="ＭＳ Ｐゴシック"/>
        </a:defRPr>
      </a:lvl4pPr>
      <a:lvl5pPr marL="1114425" indent="-250825" algn="l" rtl="0" eaLnBrk="1" fontAlgn="base" hangingPunct="1">
        <a:spcBef>
          <a:spcPct val="20000"/>
        </a:spcBef>
        <a:spcAft>
          <a:spcPct val="0"/>
        </a:spcAft>
        <a:buClr>
          <a:srgbClr val="BF2E1A"/>
        </a:buClr>
        <a:buFont typeface="Lucida Grande" charset="0"/>
        <a:buChar char="-"/>
        <a:defRPr sz="2400" kern="1200">
          <a:solidFill>
            <a:srgbClr val="262626"/>
          </a:solidFill>
          <a:latin typeface="+mn-lt"/>
          <a:ea typeface="ＭＳ Ｐゴシック" pitchFamily="25" charset="-128"/>
          <a:cs typeface="ＭＳ Ｐゴシック"/>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6" name="Picture 6" descr="COM16145-2013AnnualReport-InsideCovers-2.pn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947863" y="3141663"/>
            <a:ext cx="14265276" cy="479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2" name="Text Placeholder 13"/>
          <p:cNvSpPr>
            <a:spLocks noGrp="1"/>
          </p:cNvSpPr>
          <p:nvPr>
            <p:ph type="body" sz="quarter" idx="11"/>
          </p:nvPr>
        </p:nvSpPr>
        <p:spPr>
          <a:xfrm>
            <a:off x="631825" y="2205038"/>
            <a:ext cx="8785225" cy="2447925"/>
          </a:xfrm>
        </p:spPr>
        <p:txBody>
          <a:bodyPr/>
          <a:lstStyle/>
          <a:p>
            <a:pPr>
              <a:spcBef>
                <a:spcPct val="0"/>
              </a:spcBef>
              <a:defRPr/>
            </a:pPr>
            <a:r>
              <a:rPr lang="en-US" sz="3200" b="1" dirty="0" smtClean="0">
                <a:solidFill>
                  <a:srgbClr val="C00000"/>
                </a:solidFill>
                <a:latin typeface="Calibri" pitchFamily="-65" charset="0"/>
                <a:ea typeface="ＭＳ Ｐゴシック" pitchFamily="-65" charset="-128"/>
              </a:rPr>
              <a:t>Draft 2015 electricity distribution price-path reset</a:t>
            </a:r>
          </a:p>
          <a:p>
            <a:pPr>
              <a:spcBef>
                <a:spcPct val="0"/>
              </a:spcBef>
              <a:defRPr/>
            </a:pPr>
            <a:endParaRPr lang="en-US" sz="1200" b="1" dirty="0" smtClean="0">
              <a:solidFill>
                <a:srgbClr val="C00000"/>
              </a:solidFill>
              <a:latin typeface="Calibri" pitchFamily="-65" charset="0"/>
              <a:ea typeface="ＭＳ Ｐゴシック" pitchFamily="-65" charset="-128"/>
            </a:endParaRPr>
          </a:p>
          <a:p>
            <a:pPr>
              <a:spcBef>
                <a:spcPct val="0"/>
              </a:spcBef>
              <a:defRPr/>
            </a:pPr>
            <a:r>
              <a:rPr lang="en-US" sz="2400" b="1" dirty="0" smtClean="0">
                <a:solidFill>
                  <a:srgbClr val="C00000"/>
                </a:solidFill>
                <a:latin typeface="Calibri" pitchFamily="-65" charset="0"/>
                <a:ea typeface="ＭＳ Ｐゴシック" pitchFamily="-65" charset="-128"/>
              </a:rPr>
              <a:t>Briefing for financial market analysts</a:t>
            </a:r>
          </a:p>
          <a:p>
            <a:pPr>
              <a:spcBef>
                <a:spcPct val="0"/>
              </a:spcBef>
              <a:defRPr/>
            </a:pPr>
            <a:endParaRPr lang="en-US" sz="900" b="1" dirty="0" smtClean="0">
              <a:solidFill>
                <a:srgbClr val="C00000"/>
              </a:solidFill>
              <a:latin typeface="Calibri" pitchFamily="-65" charset="0"/>
              <a:ea typeface="ＭＳ Ｐゴシック" pitchFamily="-65" charset="-128"/>
            </a:endParaRPr>
          </a:p>
          <a:p>
            <a:pPr>
              <a:spcBef>
                <a:spcPct val="0"/>
              </a:spcBef>
              <a:defRPr/>
            </a:pPr>
            <a:r>
              <a:rPr lang="en-US" sz="1800" b="1" dirty="0" smtClean="0">
                <a:solidFill>
                  <a:srgbClr val="C00000"/>
                </a:solidFill>
                <a:latin typeface="Calibri" pitchFamily="-65" charset="0"/>
                <a:ea typeface="ＭＳ Ｐゴシック" pitchFamily="-65" charset="-128"/>
              </a:rPr>
              <a:t>4 July 2014</a:t>
            </a:r>
          </a:p>
          <a:p>
            <a:pPr>
              <a:spcBef>
                <a:spcPct val="0"/>
              </a:spcBef>
              <a:defRPr/>
            </a:pPr>
            <a:endParaRPr lang="en-US" sz="1200" b="1" dirty="0">
              <a:solidFill>
                <a:srgbClr val="BF2E1A"/>
              </a:solidFill>
              <a:latin typeface="Calibri" pitchFamily="-65" charset="0"/>
              <a:ea typeface="ＭＳ Ｐゴシック" pitchFamily="-65" charset="-128"/>
            </a:endParaRPr>
          </a:p>
          <a:p>
            <a:pPr>
              <a:spcBef>
                <a:spcPct val="0"/>
              </a:spcBef>
              <a:defRPr/>
            </a:pPr>
            <a:r>
              <a:rPr lang="en-US" sz="2400" b="1" dirty="0" smtClean="0">
                <a:solidFill>
                  <a:schemeClr val="accent6">
                    <a:lumMod val="10000"/>
                  </a:schemeClr>
                </a:solidFill>
                <a:latin typeface="Calibri" pitchFamily="-65" charset="0"/>
                <a:ea typeface="ＭＳ Ｐゴシック" pitchFamily="-65" charset="-128"/>
              </a:rPr>
              <a:t>Sue Begg</a:t>
            </a:r>
          </a:p>
        </p:txBody>
      </p:sp>
      <p:sp>
        <p:nvSpPr>
          <p:cNvPr id="59395" name="Title 3"/>
          <p:cNvSpPr>
            <a:spLocks noGrp="1"/>
          </p:cNvSpPr>
          <p:nvPr>
            <p:ph type="title"/>
          </p:nvPr>
        </p:nvSpPr>
        <p:spPr>
          <a:xfrm>
            <a:off x="941388" y="333375"/>
            <a:ext cx="8001000" cy="2087563"/>
          </a:xfrm>
        </p:spPr>
        <p:txBody>
          <a:bodyPr/>
          <a:lstStyle/>
          <a:p>
            <a:r>
              <a:rPr lang="en-US" sz="3600" dirty="0">
                <a:latin typeface="Calibri" charset="0"/>
                <a:ea typeface="ＭＳ Ｐゴシック" charset="0"/>
                <a:cs typeface="ＭＳ Ｐゴシック" charset="0"/>
              </a:rPr>
              <a:t>Commerce Commission </a:t>
            </a:r>
            <a:r>
              <a:rPr lang="en-US" sz="3600" dirty="0" smtClean="0">
                <a:latin typeface="Calibri" charset="0"/>
                <a:ea typeface="ＭＳ Ｐゴシック" charset="0"/>
                <a:cs typeface="ＭＳ Ｐゴシック" charset="0"/>
              </a:rPr>
              <a:t/>
            </a:r>
            <a:br>
              <a:rPr lang="en-US" sz="3600" dirty="0" smtClean="0">
                <a:latin typeface="Calibri" charset="0"/>
                <a:ea typeface="ＭＳ Ｐゴシック" charset="0"/>
                <a:cs typeface="ＭＳ Ｐゴシック" charset="0"/>
              </a:rPr>
            </a:br>
            <a:endParaRPr lang="en-US" sz="3600" dirty="0">
              <a:latin typeface="Calibri" charset="0"/>
              <a:ea typeface="ＭＳ Ｐゴシック" charset="0"/>
              <a:cs typeface="ＭＳ Ｐゴシック"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Placeholder 2"/>
          <p:cNvSpPr>
            <a:spLocks noGrp="1"/>
          </p:cNvSpPr>
          <p:nvPr>
            <p:ph type="body" sz="quarter" idx="10"/>
          </p:nvPr>
        </p:nvSpPr>
        <p:spPr>
          <a:xfrm>
            <a:off x="488950" y="549275"/>
            <a:ext cx="7131050" cy="457200"/>
          </a:xfrm>
        </p:spPr>
        <p:txBody>
          <a:bodyPr/>
          <a:lstStyle/>
          <a:p>
            <a:r>
              <a:rPr lang="en-US" dirty="0" smtClean="0">
                <a:solidFill>
                  <a:srgbClr val="262626"/>
                </a:solidFill>
                <a:latin typeface="Calibri" charset="0"/>
                <a:ea typeface="ＭＳ Ｐゴシック" charset="0"/>
                <a:cs typeface="ＭＳ Ｐゴシック" charset="0"/>
              </a:rPr>
              <a:t>Changes in the price limits</a:t>
            </a:r>
            <a:endParaRPr lang="en-NZ" dirty="0">
              <a:solidFill>
                <a:srgbClr val="262626"/>
              </a:solidFill>
              <a:latin typeface="Calibri" charset="0"/>
              <a:ea typeface="ＭＳ Ｐゴシック" charset="0"/>
              <a:cs typeface="ＭＳ Ｐゴシック" charset="0"/>
            </a:endParaRPr>
          </a:p>
        </p:txBody>
      </p:sp>
      <p:sp>
        <p:nvSpPr>
          <p:cNvPr id="60419" name="Slide Number Placeholder 3"/>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FE2270E8-6296-3D4A-B5BB-7781A3832F12}" type="slidenum">
              <a:rPr lang="en-US">
                <a:solidFill>
                  <a:srgbClr val="C00000"/>
                </a:solidFill>
              </a:rPr>
              <a:pPr eaLnBrk="1" hangingPunct="1"/>
              <a:t>10</a:t>
            </a:fld>
            <a:endParaRPr lang="en-US" dirty="0">
              <a:solidFill>
                <a:srgbClr val="C00000"/>
              </a:solidFill>
            </a:endParaRPr>
          </a:p>
        </p:txBody>
      </p:sp>
      <p:sp>
        <p:nvSpPr>
          <p:cNvPr id="60420" name="Rectangle 3"/>
          <p:cNvSpPr>
            <a:spLocks noGrp="1" noChangeArrowheads="1"/>
          </p:cNvSpPr>
          <p:nvPr>
            <p:ph sz="quarter" idx="13"/>
          </p:nvPr>
        </p:nvSpPr>
        <p:spPr>
          <a:xfrm>
            <a:off x="488950" y="1557339"/>
            <a:ext cx="8928100" cy="3959894"/>
          </a:xfrm>
        </p:spPr>
        <p:txBody>
          <a:bodyPr/>
          <a:lstStyle/>
          <a:p>
            <a:pPr marL="0" indent="0"/>
            <a:r>
              <a:rPr lang="en-NZ" dirty="0" smtClean="0">
                <a:solidFill>
                  <a:srgbClr val="C00000"/>
                </a:solidFill>
                <a:latin typeface="Calibri" charset="0"/>
                <a:ea typeface="ＭＳ Ｐゴシック" charset="0"/>
                <a:cs typeface="ＭＳ Ｐゴシック" charset="0"/>
              </a:rPr>
              <a:t>Weighted average cost of capital (WACC)</a:t>
            </a:r>
          </a:p>
          <a:p>
            <a:pPr marL="0" indent="0"/>
            <a:endParaRPr lang="en-NZ" sz="2400" dirty="0" smtClean="0">
              <a:solidFill>
                <a:srgbClr val="C00000"/>
              </a:solidFill>
              <a:latin typeface="Calibri" charset="0"/>
              <a:ea typeface="ＭＳ Ｐゴシック" charset="0"/>
              <a:cs typeface="ＭＳ Ｐゴシック" charset="0"/>
            </a:endParaRPr>
          </a:p>
          <a:p>
            <a:pPr>
              <a:buFont typeface="Arial" panose="020B0604020202020204" pitchFamily="34" charset="0"/>
              <a:buChar char="•"/>
            </a:pPr>
            <a:r>
              <a:rPr lang="en-NZ" sz="2400" dirty="0" smtClean="0">
                <a:solidFill>
                  <a:schemeClr val="tx2"/>
                </a:solidFill>
                <a:latin typeface="Calibri" charset="0"/>
                <a:ea typeface="ＭＳ Ｐゴシック" charset="0"/>
                <a:cs typeface="ＭＳ Ｐゴシック" charset="0"/>
              </a:rPr>
              <a:t>The WACC used for this draft decision is </a:t>
            </a:r>
            <a:r>
              <a:rPr lang="en-NZ" sz="2400" b="1" dirty="0" smtClean="0">
                <a:solidFill>
                  <a:schemeClr val="tx1"/>
                </a:solidFill>
                <a:latin typeface="Calibri" charset="0"/>
                <a:ea typeface="ＭＳ Ｐゴシック" charset="0"/>
                <a:cs typeface="ＭＳ Ｐゴシック" charset="0"/>
              </a:rPr>
              <a:t>7.60%</a:t>
            </a:r>
          </a:p>
          <a:p>
            <a:pPr>
              <a:buFont typeface="Arial" panose="020B0604020202020204" pitchFamily="34" charset="0"/>
              <a:buChar char="•"/>
            </a:pPr>
            <a:r>
              <a:rPr lang="en-NZ" sz="2400" dirty="0" smtClean="0">
                <a:solidFill>
                  <a:schemeClr val="tx2"/>
                </a:solidFill>
                <a:latin typeface="Calibri" charset="0"/>
                <a:ea typeface="ＭＳ Ｐゴシック" charset="0"/>
                <a:cs typeface="ＭＳ Ｐゴシック" charset="0"/>
              </a:rPr>
              <a:t>The WACC used for the 2012 reset was </a:t>
            </a:r>
            <a:r>
              <a:rPr lang="en-NZ" sz="2400" b="1" dirty="0" smtClean="0">
                <a:solidFill>
                  <a:schemeClr val="tx1"/>
                </a:solidFill>
                <a:latin typeface="Calibri" charset="0"/>
                <a:ea typeface="ＭＳ Ｐゴシック" charset="0"/>
                <a:cs typeface="ＭＳ Ｐゴシック" charset="0"/>
              </a:rPr>
              <a:t>8.77%</a:t>
            </a:r>
          </a:p>
          <a:p>
            <a:pPr>
              <a:buFont typeface="Arial" panose="020B0604020202020204" pitchFamily="34" charset="0"/>
              <a:buChar char="•"/>
            </a:pPr>
            <a:r>
              <a:rPr lang="en-NZ" sz="2400" dirty="0" smtClean="0">
                <a:solidFill>
                  <a:schemeClr val="tx2"/>
                </a:solidFill>
                <a:latin typeface="Calibri" charset="0"/>
                <a:ea typeface="ＭＳ Ｐゴシック" charset="0"/>
                <a:cs typeface="ＭＳ Ｐゴシック" charset="0"/>
              </a:rPr>
              <a:t>The WACC will be updated for our final decision based on changes to the input parameters we use, and our decision on whether to continue using the </a:t>
            </a:r>
            <a:r>
              <a:rPr lang="en-NZ" sz="2400" dirty="0">
                <a:solidFill>
                  <a:schemeClr val="tx2"/>
                </a:solidFill>
                <a:latin typeface="Calibri" charset="0"/>
                <a:ea typeface="ＭＳ Ｐゴシック" charset="0"/>
                <a:cs typeface="ＭＳ Ｐゴシック" charset="0"/>
              </a:rPr>
              <a:t>75</a:t>
            </a:r>
            <a:r>
              <a:rPr lang="en-NZ" sz="2400" baseline="30000" dirty="0">
                <a:solidFill>
                  <a:schemeClr val="tx2"/>
                </a:solidFill>
                <a:latin typeface="Calibri" charset="0"/>
                <a:ea typeface="ＭＳ Ｐゴシック" charset="0"/>
                <a:cs typeface="ＭＳ Ｐゴシック" charset="0"/>
              </a:rPr>
              <a:t>th</a:t>
            </a:r>
            <a:r>
              <a:rPr lang="en-NZ" sz="2400" dirty="0">
                <a:solidFill>
                  <a:schemeClr val="tx2"/>
                </a:solidFill>
                <a:latin typeface="Calibri" charset="0"/>
                <a:ea typeface="ＭＳ Ｐゴシック" charset="0"/>
                <a:cs typeface="ＭＳ Ｐゴシック" charset="0"/>
              </a:rPr>
              <a:t> </a:t>
            </a:r>
            <a:r>
              <a:rPr lang="en-NZ" sz="2400" dirty="0" smtClean="0">
                <a:solidFill>
                  <a:schemeClr val="tx2"/>
                </a:solidFill>
                <a:latin typeface="Calibri" charset="0"/>
                <a:ea typeface="ＭＳ Ｐゴシック" charset="0"/>
                <a:cs typeface="ＭＳ Ｐゴシック" charset="0"/>
              </a:rPr>
              <a:t>percentile of WACC</a:t>
            </a:r>
            <a:endParaRPr lang="en-NZ" sz="2400" dirty="0">
              <a:solidFill>
                <a:schemeClr val="tx2"/>
              </a:solidFill>
              <a:latin typeface="Calibri" charset="0"/>
              <a:ea typeface="ＭＳ Ｐゴシック" charset="0"/>
              <a:cs typeface="ＭＳ Ｐゴシック" charset="0"/>
            </a:endParaRPr>
          </a:p>
          <a:p>
            <a:pPr>
              <a:buFont typeface="Arial" panose="020B0604020202020204" pitchFamily="34" charset="0"/>
              <a:buChar char="•"/>
            </a:pPr>
            <a:r>
              <a:rPr lang="en-NZ" sz="2400" dirty="0" smtClean="0">
                <a:solidFill>
                  <a:schemeClr val="tx2"/>
                </a:solidFill>
                <a:latin typeface="Calibri" charset="0"/>
                <a:ea typeface="ＭＳ Ｐゴシック" charset="0"/>
                <a:cs typeface="ＭＳ Ｐゴシック" charset="0"/>
              </a:rPr>
              <a:t>A draft decision on the WACC review will be made on </a:t>
            </a:r>
            <a:r>
              <a:rPr lang="en-NZ" sz="2400" b="1" dirty="0" smtClean="0">
                <a:solidFill>
                  <a:schemeClr val="tx1"/>
                </a:solidFill>
                <a:latin typeface="Calibri" charset="0"/>
                <a:ea typeface="ＭＳ Ｐゴシック" charset="0"/>
                <a:cs typeface="ＭＳ Ｐゴシック" charset="0"/>
              </a:rPr>
              <a:t>22 July</a:t>
            </a:r>
          </a:p>
        </p:txBody>
      </p:sp>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bwMode="auto">
          <a:xfrm>
            <a:off x="4448944" y="5295654"/>
            <a:ext cx="5816600" cy="1301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73404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Placeholder 2"/>
          <p:cNvSpPr>
            <a:spLocks noGrp="1"/>
          </p:cNvSpPr>
          <p:nvPr>
            <p:ph type="body" sz="quarter" idx="10"/>
          </p:nvPr>
        </p:nvSpPr>
        <p:spPr>
          <a:xfrm>
            <a:off x="488950" y="549275"/>
            <a:ext cx="7131050" cy="457200"/>
          </a:xfrm>
        </p:spPr>
        <p:txBody>
          <a:bodyPr/>
          <a:lstStyle/>
          <a:p>
            <a:r>
              <a:rPr lang="en-US" dirty="0">
                <a:solidFill>
                  <a:srgbClr val="262626"/>
                </a:solidFill>
                <a:latin typeface="Calibri" charset="0"/>
                <a:ea typeface="ＭＳ Ｐゴシック" charset="0"/>
                <a:cs typeface="ＭＳ Ｐゴシック" charset="0"/>
              </a:rPr>
              <a:t>Changes in the price limits</a:t>
            </a:r>
            <a:endParaRPr lang="en-NZ" dirty="0">
              <a:solidFill>
                <a:srgbClr val="262626"/>
              </a:solidFill>
              <a:latin typeface="Calibri" charset="0"/>
              <a:ea typeface="ＭＳ Ｐゴシック" charset="0"/>
              <a:cs typeface="ＭＳ Ｐゴシック" charset="0"/>
            </a:endParaRPr>
          </a:p>
        </p:txBody>
      </p:sp>
      <p:sp>
        <p:nvSpPr>
          <p:cNvPr id="60419" name="Slide Number Placeholder 3"/>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FE2270E8-6296-3D4A-B5BB-7781A3832F12}" type="slidenum">
              <a:rPr lang="en-US">
                <a:solidFill>
                  <a:srgbClr val="C00000"/>
                </a:solidFill>
              </a:rPr>
              <a:pPr eaLnBrk="1" hangingPunct="1"/>
              <a:t>11</a:t>
            </a:fld>
            <a:endParaRPr lang="en-US">
              <a:solidFill>
                <a:srgbClr val="C00000"/>
              </a:solidFill>
            </a:endParaRPr>
          </a:p>
        </p:txBody>
      </p:sp>
      <p:sp>
        <p:nvSpPr>
          <p:cNvPr id="60420" name="Rectangle 3"/>
          <p:cNvSpPr>
            <a:spLocks noGrp="1" noChangeArrowheads="1"/>
          </p:cNvSpPr>
          <p:nvPr>
            <p:ph sz="quarter" idx="13"/>
          </p:nvPr>
        </p:nvSpPr>
        <p:spPr>
          <a:xfrm>
            <a:off x="488950" y="1557339"/>
            <a:ext cx="8928100" cy="627062"/>
          </a:xfrm>
        </p:spPr>
        <p:txBody>
          <a:bodyPr/>
          <a:lstStyle/>
          <a:p>
            <a:pPr marL="0" indent="0"/>
            <a:r>
              <a:rPr lang="en-NZ" dirty="0" smtClean="0">
                <a:solidFill>
                  <a:srgbClr val="C00000"/>
                </a:solidFill>
                <a:latin typeface="Calibri" charset="0"/>
                <a:ea typeface="ＭＳ Ｐゴシック" charset="0"/>
                <a:cs typeface="ＭＳ Ｐゴシック" charset="0"/>
              </a:rPr>
              <a:t>Forecast profitability if price limits were not reset*</a:t>
            </a:r>
          </a:p>
        </p:txBody>
      </p:sp>
      <p:graphicFrame>
        <p:nvGraphicFramePr>
          <p:cNvPr id="7" name="Chart 6"/>
          <p:cNvGraphicFramePr>
            <a:graphicFrameLocks noGrp="1"/>
          </p:cNvGraphicFramePr>
          <p:nvPr>
            <p:extLst>
              <p:ext uri="{D42A27DB-BD31-4B8C-83A1-F6EECF244321}">
                <p14:modId xmlns:p14="http://schemas.microsoft.com/office/powerpoint/2010/main" val="101635651"/>
              </p:ext>
            </p:extLst>
          </p:nvPr>
        </p:nvGraphicFramePr>
        <p:xfrm>
          <a:off x="1673754" y="2234817"/>
          <a:ext cx="6558493" cy="4274329"/>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1"/>
          <p:cNvSpPr txBox="1"/>
          <p:nvPr/>
        </p:nvSpPr>
        <p:spPr>
          <a:xfrm>
            <a:off x="7836203" y="2276872"/>
            <a:ext cx="792088" cy="21602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NZ" dirty="0" smtClean="0">
                <a:solidFill>
                  <a:schemeClr val="tx2"/>
                </a:solidFill>
              </a:rPr>
              <a:t>$</a:t>
            </a:r>
            <a:r>
              <a:rPr lang="en-NZ" sz="1200" dirty="0" smtClean="0">
                <a:solidFill>
                  <a:schemeClr val="tx2"/>
                </a:solidFill>
              </a:rPr>
              <a:t>62m</a:t>
            </a:r>
            <a:endParaRPr lang="en-NZ" dirty="0">
              <a:solidFill>
                <a:schemeClr val="tx2"/>
              </a:solidFill>
            </a:endParaRPr>
          </a:p>
        </p:txBody>
      </p:sp>
      <p:sp>
        <p:nvSpPr>
          <p:cNvPr id="11" name="TextBox 10"/>
          <p:cNvSpPr txBox="1"/>
          <p:nvPr/>
        </p:nvSpPr>
        <p:spPr>
          <a:xfrm>
            <a:off x="5829300" y="3972479"/>
            <a:ext cx="4076700" cy="523220"/>
          </a:xfrm>
          <a:prstGeom prst="rect">
            <a:avLst/>
          </a:prstGeom>
          <a:noFill/>
        </p:spPr>
        <p:txBody>
          <a:bodyPr wrap="square" rtlCol="0">
            <a:spAutoFit/>
          </a:bodyPr>
          <a:lstStyle/>
          <a:p>
            <a:pPr algn="ctr"/>
            <a:r>
              <a:rPr lang="en-NZ" sz="1400" dirty="0" smtClean="0">
                <a:solidFill>
                  <a:schemeClr val="tx2"/>
                </a:solidFill>
              </a:rPr>
              <a:t>Results in a reduction in prices</a:t>
            </a:r>
            <a:br>
              <a:rPr lang="en-NZ" sz="1400" dirty="0" smtClean="0">
                <a:solidFill>
                  <a:schemeClr val="tx2"/>
                </a:solidFill>
              </a:rPr>
            </a:br>
            <a:r>
              <a:rPr lang="en-NZ" sz="1400" dirty="0" smtClean="0">
                <a:solidFill>
                  <a:schemeClr val="tx2"/>
                </a:solidFill>
              </a:rPr>
              <a:t>with a net total impact of -$9.6m</a:t>
            </a:r>
            <a:endParaRPr lang="en-NZ" sz="1400" b="1" dirty="0">
              <a:solidFill>
                <a:schemeClr val="tx1">
                  <a:lumMod val="50000"/>
                </a:schemeClr>
              </a:solidFill>
            </a:endParaRPr>
          </a:p>
        </p:txBody>
      </p:sp>
      <p:sp>
        <p:nvSpPr>
          <p:cNvPr id="12" name="TextBox 11"/>
          <p:cNvSpPr txBox="1"/>
          <p:nvPr/>
        </p:nvSpPr>
        <p:spPr>
          <a:xfrm>
            <a:off x="4876800" y="6415971"/>
            <a:ext cx="5029200" cy="230832"/>
          </a:xfrm>
          <a:prstGeom prst="rect">
            <a:avLst/>
          </a:prstGeom>
          <a:noFill/>
        </p:spPr>
        <p:txBody>
          <a:bodyPr wrap="square" rtlCol="0">
            <a:spAutoFit/>
          </a:bodyPr>
          <a:lstStyle/>
          <a:p>
            <a:pPr algn="r"/>
            <a:r>
              <a:rPr lang="en-NZ" sz="900" dirty="0">
                <a:solidFill>
                  <a:schemeClr val="tx2"/>
                </a:solidFill>
              </a:rPr>
              <a:t>*</a:t>
            </a:r>
            <a:r>
              <a:rPr lang="en-NZ" sz="900" dirty="0" smtClean="0">
                <a:solidFill>
                  <a:schemeClr val="tx2"/>
                </a:solidFill>
              </a:rPr>
              <a:t>Forecast revenues minus forecast costs for the whole of the 2015-2020 period</a:t>
            </a:r>
            <a:endParaRPr lang="en-NZ" sz="900" b="1" dirty="0">
              <a:solidFill>
                <a:schemeClr val="tx2"/>
              </a:solidFill>
            </a:endParaRPr>
          </a:p>
        </p:txBody>
      </p:sp>
    </p:spTree>
    <p:extLst>
      <p:ext uri="{BB962C8B-B14F-4D97-AF65-F5344CB8AC3E}">
        <p14:creationId xmlns:p14="http://schemas.microsoft.com/office/powerpoint/2010/main" val="23058239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Placeholder 2"/>
          <p:cNvSpPr>
            <a:spLocks noGrp="1"/>
          </p:cNvSpPr>
          <p:nvPr>
            <p:ph type="body" sz="quarter" idx="10"/>
          </p:nvPr>
        </p:nvSpPr>
        <p:spPr>
          <a:xfrm>
            <a:off x="488950" y="549275"/>
            <a:ext cx="7131050" cy="457200"/>
          </a:xfrm>
        </p:spPr>
        <p:txBody>
          <a:bodyPr/>
          <a:lstStyle/>
          <a:p>
            <a:r>
              <a:rPr lang="en-US" dirty="0">
                <a:solidFill>
                  <a:srgbClr val="262626"/>
                </a:solidFill>
                <a:latin typeface="Calibri" charset="0"/>
                <a:ea typeface="ＭＳ Ｐゴシック" charset="0"/>
                <a:cs typeface="ＭＳ Ｐゴシック" charset="0"/>
              </a:rPr>
              <a:t>Changes in the price </a:t>
            </a:r>
            <a:r>
              <a:rPr lang="en-US" dirty="0" smtClean="0">
                <a:solidFill>
                  <a:srgbClr val="262626"/>
                </a:solidFill>
                <a:latin typeface="Calibri" charset="0"/>
                <a:ea typeface="ＭＳ Ｐゴシック" charset="0"/>
                <a:cs typeface="ＭＳ Ｐゴシック" charset="0"/>
              </a:rPr>
              <a:t>limit</a:t>
            </a:r>
            <a:endParaRPr lang="en-NZ" dirty="0">
              <a:solidFill>
                <a:srgbClr val="262626"/>
              </a:solidFill>
              <a:latin typeface="Calibri" charset="0"/>
              <a:ea typeface="ＭＳ Ｐゴシック" charset="0"/>
              <a:cs typeface="ＭＳ Ｐゴシック" charset="0"/>
            </a:endParaRPr>
          </a:p>
        </p:txBody>
      </p:sp>
      <p:sp>
        <p:nvSpPr>
          <p:cNvPr id="60419" name="Slide Number Placeholder 3"/>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FE2270E8-6296-3D4A-B5BB-7781A3832F12}" type="slidenum">
              <a:rPr lang="en-US">
                <a:solidFill>
                  <a:srgbClr val="C00000"/>
                </a:solidFill>
              </a:rPr>
              <a:pPr eaLnBrk="1" hangingPunct="1"/>
              <a:t>12</a:t>
            </a:fld>
            <a:endParaRPr lang="en-US">
              <a:solidFill>
                <a:srgbClr val="C00000"/>
              </a:solidFill>
            </a:endParaRPr>
          </a:p>
        </p:txBody>
      </p:sp>
      <p:sp>
        <p:nvSpPr>
          <p:cNvPr id="60420" name="Rectangle 3"/>
          <p:cNvSpPr>
            <a:spLocks noGrp="1" noChangeArrowheads="1"/>
          </p:cNvSpPr>
          <p:nvPr>
            <p:ph sz="quarter" idx="13"/>
          </p:nvPr>
        </p:nvSpPr>
        <p:spPr>
          <a:xfrm>
            <a:off x="488950" y="1557339"/>
            <a:ext cx="8928100" cy="503510"/>
          </a:xfrm>
        </p:spPr>
        <p:txBody>
          <a:bodyPr/>
          <a:lstStyle/>
          <a:p>
            <a:pPr marL="0" indent="0"/>
            <a:r>
              <a:rPr lang="en-NZ" dirty="0" smtClean="0">
                <a:solidFill>
                  <a:srgbClr val="C00000"/>
                </a:solidFill>
                <a:latin typeface="Calibri" charset="0"/>
                <a:ea typeface="ＭＳ Ｐゴシック" charset="0"/>
                <a:cs typeface="ＭＳ Ｐゴシック" charset="0"/>
              </a:rPr>
              <a:t>Price limit change 2014/15 to 2015/16 without claw-back</a:t>
            </a:r>
          </a:p>
        </p:txBody>
      </p:sp>
      <p:graphicFrame>
        <p:nvGraphicFramePr>
          <p:cNvPr id="7" name="Chart 6"/>
          <p:cNvGraphicFramePr>
            <a:graphicFrameLocks noGrp="1"/>
          </p:cNvGraphicFramePr>
          <p:nvPr>
            <p:extLst>
              <p:ext uri="{D42A27DB-BD31-4B8C-83A1-F6EECF244321}">
                <p14:modId xmlns:p14="http://schemas.microsoft.com/office/powerpoint/2010/main" val="1668397460"/>
              </p:ext>
            </p:extLst>
          </p:nvPr>
        </p:nvGraphicFramePr>
        <p:xfrm>
          <a:off x="1670448" y="2288996"/>
          <a:ext cx="6559200" cy="427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897669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Placeholder 2"/>
          <p:cNvSpPr>
            <a:spLocks noGrp="1"/>
          </p:cNvSpPr>
          <p:nvPr>
            <p:ph type="body" sz="quarter" idx="10"/>
          </p:nvPr>
        </p:nvSpPr>
        <p:spPr>
          <a:xfrm>
            <a:off x="488950" y="549275"/>
            <a:ext cx="7131050" cy="457200"/>
          </a:xfrm>
        </p:spPr>
        <p:txBody>
          <a:bodyPr/>
          <a:lstStyle/>
          <a:p>
            <a:r>
              <a:rPr lang="en-US" dirty="0">
                <a:solidFill>
                  <a:srgbClr val="262626"/>
                </a:solidFill>
                <a:latin typeface="Calibri" charset="0"/>
                <a:ea typeface="ＭＳ Ｐゴシック" charset="0"/>
                <a:cs typeface="ＭＳ Ｐゴシック" charset="0"/>
              </a:rPr>
              <a:t>Changes in the price </a:t>
            </a:r>
            <a:r>
              <a:rPr lang="en-US" dirty="0" smtClean="0">
                <a:solidFill>
                  <a:srgbClr val="262626"/>
                </a:solidFill>
                <a:latin typeface="Calibri" charset="0"/>
                <a:ea typeface="ＭＳ Ｐゴシック" charset="0"/>
                <a:cs typeface="ＭＳ Ｐゴシック" charset="0"/>
              </a:rPr>
              <a:t>limit</a:t>
            </a:r>
            <a:endParaRPr lang="en-NZ" dirty="0">
              <a:solidFill>
                <a:srgbClr val="262626"/>
              </a:solidFill>
              <a:latin typeface="Calibri" charset="0"/>
              <a:ea typeface="ＭＳ Ｐゴシック" charset="0"/>
              <a:cs typeface="ＭＳ Ｐゴシック" charset="0"/>
            </a:endParaRPr>
          </a:p>
        </p:txBody>
      </p:sp>
      <p:sp>
        <p:nvSpPr>
          <p:cNvPr id="60419" name="Slide Number Placeholder 3"/>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FE2270E8-6296-3D4A-B5BB-7781A3832F12}" type="slidenum">
              <a:rPr lang="en-US">
                <a:solidFill>
                  <a:srgbClr val="C00000"/>
                </a:solidFill>
              </a:rPr>
              <a:pPr eaLnBrk="1" hangingPunct="1"/>
              <a:t>13</a:t>
            </a:fld>
            <a:endParaRPr lang="en-US">
              <a:solidFill>
                <a:srgbClr val="C00000"/>
              </a:solidFill>
            </a:endParaRPr>
          </a:p>
        </p:txBody>
      </p:sp>
      <p:sp>
        <p:nvSpPr>
          <p:cNvPr id="60420" name="Rectangle 3"/>
          <p:cNvSpPr>
            <a:spLocks noGrp="1" noChangeArrowheads="1"/>
          </p:cNvSpPr>
          <p:nvPr>
            <p:ph sz="quarter" idx="13"/>
          </p:nvPr>
        </p:nvSpPr>
        <p:spPr>
          <a:xfrm>
            <a:off x="488950" y="1557339"/>
            <a:ext cx="8928100" cy="503510"/>
          </a:xfrm>
        </p:spPr>
        <p:txBody>
          <a:bodyPr/>
          <a:lstStyle/>
          <a:p>
            <a:pPr marL="0" indent="0"/>
            <a:r>
              <a:rPr lang="en-NZ" dirty="0" smtClean="0">
                <a:solidFill>
                  <a:srgbClr val="C00000"/>
                </a:solidFill>
                <a:latin typeface="Calibri" charset="0"/>
                <a:ea typeface="ＭＳ Ｐゴシック" charset="0"/>
                <a:cs typeface="ＭＳ Ｐゴシック" charset="0"/>
              </a:rPr>
              <a:t>Price limit </a:t>
            </a:r>
            <a:r>
              <a:rPr lang="en-NZ" dirty="0">
                <a:solidFill>
                  <a:srgbClr val="C00000"/>
                </a:solidFill>
                <a:latin typeface="Calibri" charset="0"/>
                <a:ea typeface="ＭＳ Ｐゴシック" charset="0"/>
                <a:cs typeface="ＭＳ Ｐゴシック" charset="0"/>
              </a:rPr>
              <a:t>c</a:t>
            </a:r>
            <a:r>
              <a:rPr lang="en-NZ" dirty="0" smtClean="0">
                <a:solidFill>
                  <a:srgbClr val="C00000"/>
                </a:solidFill>
                <a:latin typeface="Calibri" charset="0"/>
                <a:ea typeface="ＭＳ Ｐゴシック" charset="0"/>
                <a:cs typeface="ＭＳ Ｐゴシック" charset="0"/>
              </a:rPr>
              <a:t>hange 2014/15 to 2015/16 with claw-back</a:t>
            </a:r>
          </a:p>
        </p:txBody>
      </p:sp>
      <p:graphicFrame>
        <p:nvGraphicFramePr>
          <p:cNvPr id="8" name="Chart 7"/>
          <p:cNvGraphicFramePr>
            <a:graphicFrameLocks noGrp="1"/>
          </p:cNvGraphicFramePr>
          <p:nvPr>
            <p:extLst>
              <p:ext uri="{D42A27DB-BD31-4B8C-83A1-F6EECF244321}">
                <p14:modId xmlns:p14="http://schemas.microsoft.com/office/powerpoint/2010/main" val="1784006479"/>
              </p:ext>
            </p:extLst>
          </p:nvPr>
        </p:nvGraphicFramePr>
        <p:xfrm>
          <a:off x="1669814" y="2259487"/>
          <a:ext cx="6559200" cy="427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029291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Chart 26"/>
          <p:cNvGraphicFramePr>
            <a:graphicFrameLocks noGrp="1"/>
          </p:cNvGraphicFramePr>
          <p:nvPr>
            <p:extLst>
              <p:ext uri="{D42A27DB-BD31-4B8C-83A1-F6EECF244321}">
                <p14:modId xmlns:p14="http://schemas.microsoft.com/office/powerpoint/2010/main" val="509328621"/>
              </p:ext>
            </p:extLst>
          </p:nvPr>
        </p:nvGraphicFramePr>
        <p:xfrm>
          <a:off x="1673400" y="2292608"/>
          <a:ext cx="6559200" cy="4273200"/>
        </p:xfrm>
        <a:graphic>
          <a:graphicData uri="http://schemas.openxmlformats.org/drawingml/2006/chart">
            <c:chart xmlns:c="http://schemas.openxmlformats.org/drawingml/2006/chart" xmlns:r="http://schemas.openxmlformats.org/officeDocument/2006/relationships" r:id="rId3"/>
          </a:graphicData>
        </a:graphic>
      </p:graphicFrame>
      <p:sp>
        <p:nvSpPr>
          <p:cNvPr id="60418" name="Text Placeholder 2"/>
          <p:cNvSpPr>
            <a:spLocks noGrp="1"/>
          </p:cNvSpPr>
          <p:nvPr>
            <p:ph type="body" sz="quarter" idx="10"/>
          </p:nvPr>
        </p:nvSpPr>
        <p:spPr>
          <a:xfrm>
            <a:off x="488950" y="549275"/>
            <a:ext cx="7131050" cy="457200"/>
          </a:xfrm>
        </p:spPr>
        <p:txBody>
          <a:bodyPr/>
          <a:lstStyle/>
          <a:p>
            <a:r>
              <a:rPr lang="en-US" dirty="0">
                <a:solidFill>
                  <a:srgbClr val="262626"/>
                </a:solidFill>
                <a:latin typeface="Calibri" charset="0"/>
                <a:ea typeface="ＭＳ Ｐゴシック" charset="0"/>
                <a:cs typeface="ＭＳ Ｐゴシック" charset="0"/>
              </a:rPr>
              <a:t>Changes in the price </a:t>
            </a:r>
            <a:r>
              <a:rPr lang="en-US" dirty="0" smtClean="0">
                <a:solidFill>
                  <a:srgbClr val="262626"/>
                </a:solidFill>
                <a:latin typeface="Calibri" charset="0"/>
                <a:ea typeface="ＭＳ Ｐゴシック" charset="0"/>
                <a:cs typeface="ＭＳ Ｐゴシック" charset="0"/>
              </a:rPr>
              <a:t>limit</a:t>
            </a:r>
            <a:endParaRPr lang="en-NZ" dirty="0">
              <a:solidFill>
                <a:srgbClr val="262626"/>
              </a:solidFill>
              <a:latin typeface="Calibri" charset="0"/>
              <a:ea typeface="ＭＳ Ｐゴシック" charset="0"/>
              <a:cs typeface="ＭＳ Ｐゴシック" charset="0"/>
            </a:endParaRPr>
          </a:p>
        </p:txBody>
      </p:sp>
      <p:sp>
        <p:nvSpPr>
          <p:cNvPr id="60419" name="Slide Number Placeholder 3"/>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FE2270E8-6296-3D4A-B5BB-7781A3832F12}" type="slidenum">
              <a:rPr lang="en-US">
                <a:solidFill>
                  <a:srgbClr val="C00000"/>
                </a:solidFill>
              </a:rPr>
              <a:pPr eaLnBrk="1" hangingPunct="1"/>
              <a:t>14</a:t>
            </a:fld>
            <a:endParaRPr lang="en-US">
              <a:solidFill>
                <a:srgbClr val="C00000"/>
              </a:solidFill>
            </a:endParaRPr>
          </a:p>
        </p:txBody>
      </p:sp>
      <p:sp>
        <p:nvSpPr>
          <p:cNvPr id="60420" name="Rectangle 3"/>
          <p:cNvSpPr>
            <a:spLocks noGrp="1" noChangeArrowheads="1"/>
          </p:cNvSpPr>
          <p:nvPr>
            <p:ph sz="quarter" idx="13"/>
          </p:nvPr>
        </p:nvSpPr>
        <p:spPr>
          <a:xfrm>
            <a:off x="488950" y="1557339"/>
            <a:ext cx="9417049" cy="503510"/>
          </a:xfrm>
        </p:spPr>
        <p:txBody>
          <a:bodyPr/>
          <a:lstStyle/>
          <a:p>
            <a:pPr marL="0" indent="0"/>
            <a:r>
              <a:rPr lang="en-NZ" dirty="0">
                <a:solidFill>
                  <a:srgbClr val="C00000"/>
                </a:solidFill>
                <a:latin typeface="Calibri" charset="0"/>
                <a:ea typeface="ＭＳ Ｐゴシック" charset="0"/>
                <a:cs typeface="ＭＳ Ｐゴシック" charset="0"/>
              </a:rPr>
              <a:t>Change 2014/15 to 2015/16 with a</a:t>
            </a:r>
            <a:r>
              <a:rPr lang="en-NZ" dirty="0" smtClean="0">
                <a:solidFill>
                  <a:srgbClr val="C00000"/>
                </a:solidFill>
                <a:latin typeface="Calibri" charset="0"/>
                <a:ea typeface="ＭＳ Ｐゴシック" charset="0"/>
                <a:cs typeface="ＭＳ Ｐゴシック" charset="0"/>
              </a:rPr>
              <a:t>lternative rates of change </a:t>
            </a:r>
            <a:endParaRPr lang="en-NZ" dirty="0">
              <a:solidFill>
                <a:srgbClr val="C00000"/>
              </a:solidFill>
              <a:latin typeface="Calibri" charset="0"/>
              <a:ea typeface="ＭＳ Ｐゴシック" charset="0"/>
              <a:cs typeface="ＭＳ Ｐゴシック" charset="0"/>
            </a:endParaRPr>
          </a:p>
        </p:txBody>
      </p:sp>
      <p:sp>
        <p:nvSpPr>
          <p:cNvPr id="9" name="TextBox 8"/>
          <p:cNvSpPr txBox="1"/>
          <p:nvPr/>
        </p:nvSpPr>
        <p:spPr>
          <a:xfrm>
            <a:off x="3080033" y="2372838"/>
            <a:ext cx="792088" cy="230832"/>
          </a:xfrm>
          <a:prstGeom prst="rect">
            <a:avLst/>
          </a:prstGeom>
          <a:noFill/>
        </p:spPr>
        <p:txBody>
          <a:bodyPr wrap="square" rtlCol="0">
            <a:spAutoFit/>
          </a:bodyPr>
          <a:lstStyle/>
          <a:p>
            <a:r>
              <a:rPr lang="en-NZ" sz="900" dirty="0" smtClean="0">
                <a:solidFill>
                  <a:schemeClr val="tx2"/>
                </a:solidFill>
              </a:rPr>
              <a:t>10%</a:t>
            </a:r>
            <a:endParaRPr lang="en-NZ" sz="900" dirty="0">
              <a:solidFill>
                <a:schemeClr val="tx2"/>
              </a:solidFill>
            </a:endParaRPr>
          </a:p>
        </p:txBody>
      </p:sp>
      <p:sp>
        <p:nvSpPr>
          <p:cNvPr id="10" name="TextBox 9"/>
          <p:cNvSpPr txBox="1"/>
          <p:nvPr/>
        </p:nvSpPr>
        <p:spPr>
          <a:xfrm>
            <a:off x="3080033" y="2883828"/>
            <a:ext cx="792088" cy="230832"/>
          </a:xfrm>
          <a:prstGeom prst="rect">
            <a:avLst/>
          </a:prstGeom>
          <a:noFill/>
        </p:spPr>
        <p:txBody>
          <a:bodyPr wrap="square" rtlCol="0">
            <a:spAutoFit/>
          </a:bodyPr>
          <a:lstStyle/>
          <a:p>
            <a:r>
              <a:rPr lang="en-NZ" sz="900" dirty="0" smtClean="0">
                <a:solidFill>
                  <a:schemeClr val="tx2"/>
                </a:solidFill>
              </a:rPr>
              <a:t>6.0%</a:t>
            </a:r>
            <a:endParaRPr lang="en-NZ" sz="900" dirty="0">
              <a:solidFill>
                <a:schemeClr val="tx2"/>
              </a:solidFill>
            </a:endParaRPr>
          </a:p>
        </p:txBody>
      </p:sp>
      <p:sp>
        <p:nvSpPr>
          <p:cNvPr id="11" name="TextBox 10"/>
          <p:cNvSpPr txBox="1"/>
          <p:nvPr/>
        </p:nvSpPr>
        <p:spPr>
          <a:xfrm>
            <a:off x="3080033" y="2633123"/>
            <a:ext cx="792088" cy="230832"/>
          </a:xfrm>
          <a:prstGeom prst="rect">
            <a:avLst/>
          </a:prstGeom>
          <a:noFill/>
        </p:spPr>
        <p:txBody>
          <a:bodyPr wrap="square" rtlCol="0">
            <a:spAutoFit/>
          </a:bodyPr>
          <a:lstStyle/>
          <a:p>
            <a:r>
              <a:rPr lang="en-NZ" sz="900" dirty="0" smtClean="0">
                <a:solidFill>
                  <a:schemeClr val="tx2"/>
                </a:solidFill>
              </a:rPr>
              <a:t>7.0%</a:t>
            </a:r>
            <a:endParaRPr lang="en-NZ" sz="900" dirty="0">
              <a:solidFill>
                <a:schemeClr val="tx2"/>
              </a:solidFill>
            </a:endParaRPr>
          </a:p>
        </p:txBody>
      </p:sp>
      <p:sp>
        <p:nvSpPr>
          <p:cNvPr id="12" name="TextBox 11"/>
          <p:cNvSpPr txBox="1"/>
          <p:nvPr/>
        </p:nvSpPr>
        <p:spPr>
          <a:xfrm>
            <a:off x="3080033" y="3400478"/>
            <a:ext cx="792088" cy="230832"/>
          </a:xfrm>
          <a:prstGeom prst="rect">
            <a:avLst/>
          </a:prstGeom>
          <a:noFill/>
        </p:spPr>
        <p:txBody>
          <a:bodyPr wrap="square" rtlCol="0">
            <a:spAutoFit/>
          </a:bodyPr>
          <a:lstStyle/>
          <a:p>
            <a:r>
              <a:rPr lang="en-NZ" sz="900" dirty="0" smtClean="0">
                <a:solidFill>
                  <a:schemeClr val="tx2"/>
                </a:solidFill>
              </a:rPr>
              <a:t>3.5%</a:t>
            </a:r>
            <a:endParaRPr lang="en-NZ" sz="900" dirty="0">
              <a:solidFill>
                <a:schemeClr val="tx2"/>
              </a:solidFill>
            </a:endParaRPr>
          </a:p>
        </p:txBody>
      </p:sp>
      <p:sp>
        <p:nvSpPr>
          <p:cNvPr id="13" name="TextBox 12"/>
          <p:cNvSpPr txBox="1"/>
          <p:nvPr/>
        </p:nvSpPr>
        <p:spPr>
          <a:xfrm>
            <a:off x="3080033" y="3134533"/>
            <a:ext cx="792088" cy="230832"/>
          </a:xfrm>
          <a:prstGeom prst="rect">
            <a:avLst/>
          </a:prstGeom>
          <a:noFill/>
        </p:spPr>
        <p:txBody>
          <a:bodyPr wrap="square" rtlCol="0">
            <a:spAutoFit/>
          </a:bodyPr>
          <a:lstStyle/>
          <a:p>
            <a:r>
              <a:rPr lang="en-NZ" sz="900" dirty="0" smtClean="0">
                <a:solidFill>
                  <a:schemeClr val="tx2"/>
                </a:solidFill>
              </a:rPr>
              <a:t>0.5%</a:t>
            </a:r>
            <a:endParaRPr lang="en-NZ" sz="900" dirty="0">
              <a:solidFill>
                <a:schemeClr val="tx2"/>
              </a:solidFill>
            </a:endParaRPr>
          </a:p>
        </p:txBody>
      </p:sp>
      <p:sp>
        <p:nvSpPr>
          <p:cNvPr id="14" name="TextBox 13"/>
          <p:cNvSpPr txBox="1"/>
          <p:nvPr/>
        </p:nvSpPr>
        <p:spPr>
          <a:xfrm>
            <a:off x="3080033" y="3646418"/>
            <a:ext cx="792088" cy="230832"/>
          </a:xfrm>
          <a:prstGeom prst="rect">
            <a:avLst/>
          </a:prstGeom>
          <a:noFill/>
        </p:spPr>
        <p:txBody>
          <a:bodyPr wrap="square" rtlCol="0">
            <a:spAutoFit/>
          </a:bodyPr>
          <a:lstStyle/>
          <a:p>
            <a:r>
              <a:rPr lang="en-NZ" sz="900" dirty="0" smtClean="0">
                <a:solidFill>
                  <a:schemeClr val="tx2"/>
                </a:solidFill>
              </a:rPr>
              <a:t>0.5%</a:t>
            </a:r>
            <a:endParaRPr lang="en-NZ" sz="900" dirty="0">
              <a:solidFill>
                <a:schemeClr val="tx2"/>
              </a:solidFill>
            </a:endParaRPr>
          </a:p>
        </p:txBody>
      </p:sp>
      <p:sp>
        <p:nvSpPr>
          <p:cNvPr id="15" name="TextBox 14"/>
          <p:cNvSpPr txBox="1"/>
          <p:nvPr/>
        </p:nvSpPr>
        <p:spPr>
          <a:xfrm>
            <a:off x="3080033" y="3922843"/>
            <a:ext cx="792088" cy="230832"/>
          </a:xfrm>
          <a:prstGeom prst="rect">
            <a:avLst/>
          </a:prstGeom>
          <a:noFill/>
        </p:spPr>
        <p:txBody>
          <a:bodyPr wrap="square" rtlCol="0">
            <a:spAutoFit/>
          </a:bodyPr>
          <a:lstStyle/>
          <a:p>
            <a:r>
              <a:rPr lang="en-NZ" sz="900" dirty="0" smtClean="0">
                <a:solidFill>
                  <a:schemeClr val="tx2"/>
                </a:solidFill>
              </a:rPr>
              <a:t>2.0%</a:t>
            </a:r>
            <a:endParaRPr lang="en-NZ" sz="900" dirty="0">
              <a:solidFill>
                <a:schemeClr val="tx2"/>
              </a:solidFill>
            </a:endParaRPr>
          </a:p>
        </p:txBody>
      </p:sp>
      <p:sp>
        <p:nvSpPr>
          <p:cNvPr id="16" name="TextBox 15"/>
          <p:cNvSpPr txBox="1"/>
          <p:nvPr/>
        </p:nvSpPr>
        <p:spPr>
          <a:xfrm>
            <a:off x="3080033" y="4160213"/>
            <a:ext cx="792088" cy="230832"/>
          </a:xfrm>
          <a:prstGeom prst="rect">
            <a:avLst/>
          </a:prstGeom>
          <a:noFill/>
        </p:spPr>
        <p:txBody>
          <a:bodyPr wrap="square" rtlCol="0">
            <a:spAutoFit/>
          </a:bodyPr>
          <a:lstStyle/>
          <a:p>
            <a:r>
              <a:rPr lang="en-NZ" sz="900" dirty="0" smtClean="0">
                <a:solidFill>
                  <a:schemeClr val="tx2"/>
                </a:solidFill>
              </a:rPr>
              <a:t>0%</a:t>
            </a:r>
            <a:endParaRPr lang="en-NZ" sz="900" dirty="0">
              <a:solidFill>
                <a:schemeClr val="tx2"/>
              </a:solidFill>
            </a:endParaRPr>
          </a:p>
        </p:txBody>
      </p:sp>
      <p:sp>
        <p:nvSpPr>
          <p:cNvPr id="17" name="TextBox 16"/>
          <p:cNvSpPr txBox="1"/>
          <p:nvPr/>
        </p:nvSpPr>
        <p:spPr>
          <a:xfrm>
            <a:off x="3080033" y="4409013"/>
            <a:ext cx="792088" cy="230832"/>
          </a:xfrm>
          <a:prstGeom prst="rect">
            <a:avLst/>
          </a:prstGeom>
          <a:noFill/>
        </p:spPr>
        <p:txBody>
          <a:bodyPr wrap="square" rtlCol="0">
            <a:spAutoFit/>
          </a:bodyPr>
          <a:lstStyle/>
          <a:p>
            <a:r>
              <a:rPr lang="en-NZ" sz="900" dirty="0" smtClean="0">
                <a:solidFill>
                  <a:schemeClr val="tx2"/>
                </a:solidFill>
              </a:rPr>
              <a:t>0%</a:t>
            </a:r>
            <a:endParaRPr lang="en-NZ" sz="900" dirty="0">
              <a:solidFill>
                <a:schemeClr val="tx2"/>
              </a:solidFill>
            </a:endParaRPr>
          </a:p>
        </p:txBody>
      </p:sp>
      <p:sp>
        <p:nvSpPr>
          <p:cNvPr id="18" name="TextBox 17"/>
          <p:cNvSpPr txBox="1"/>
          <p:nvPr/>
        </p:nvSpPr>
        <p:spPr>
          <a:xfrm>
            <a:off x="3080033" y="4678768"/>
            <a:ext cx="792088" cy="230832"/>
          </a:xfrm>
          <a:prstGeom prst="rect">
            <a:avLst/>
          </a:prstGeom>
          <a:noFill/>
        </p:spPr>
        <p:txBody>
          <a:bodyPr wrap="square" rtlCol="0">
            <a:spAutoFit/>
          </a:bodyPr>
          <a:lstStyle/>
          <a:p>
            <a:r>
              <a:rPr lang="en-NZ" sz="900" dirty="0" smtClean="0">
                <a:solidFill>
                  <a:schemeClr val="tx2"/>
                </a:solidFill>
              </a:rPr>
              <a:t>0%</a:t>
            </a:r>
            <a:endParaRPr lang="en-NZ" sz="900" dirty="0">
              <a:solidFill>
                <a:schemeClr val="tx2"/>
              </a:solidFill>
            </a:endParaRPr>
          </a:p>
        </p:txBody>
      </p:sp>
      <p:sp>
        <p:nvSpPr>
          <p:cNvPr id="19" name="TextBox 18"/>
          <p:cNvSpPr txBox="1"/>
          <p:nvPr/>
        </p:nvSpPr>
        <p:spPr>
          <a:xfrm>
            <a:off x="3080033" y="4938998"/>
            <a:ext cx="792088" cy="230832"/>
          </a:xfrm>
          <a:prstGeom prst="rect">
            <a:avLst/>
          </a:prstGeom>
          <a:noFill/>
        </p:spPr>
        <p:txBody>
          <a:bodyPr wrap="square" rtlCol="0">
            <a:spAutoFit/>
          </a:bodyPr>
          <a:lstStyle/>
          <a:p>
            <a:r>
              <a:rPr lang="en-NZ" sz="900" dirty="0" smtClean="0">
                <a:solidFill>
                  <a:schemeClr val="tx2"/>
                </a:solidFill>
              </a:rPr>
              <a:t>0%</a:t>
            </a:r>
            <a:endParaRPr lang="en-NZ" sz="900" dirty="0">
              <a:solidFill>
                <a:schemeClr val="tx2"/>
              </a:solidFill>
            </a:endParaRPr>
          </a:p>
        </p:txBody>
      </p:sp>
      <p:sp>
        <p:nvSpPr>
          <p:cNvPr id="20" name="TextBox 19"/>
          <p:cNvSpPr txBox="1"/>
          <p:nvPr/>
        </p:nvSpPr>
        <p:spPr>
          <a:xfrm>
            <a:off x="3080033" y="5189703"/>
            <a:ext cx="792088" cy="230832"/>
          </a:xfrm>
          <a:prstGeom prst="rect">
            <a:avLst/>
          </a:prstGeom>
          <a:noFill/>
        </p:spPr>
        <p:txBody>
          <a:bodyPr wrap="square" rtlCol="0">
            <a:spAutoFit/>
          </a:bodyPr>
          <a:lstStyle/>
          <a:p>
            <a:r>
              <a:rPr lang="en-NZ" sz="900" dirty="0" smtClean="0">
                <a:solidFill>
                  <a:schemeClr val="tx2"/>
                </a:solidFill>
              </a:rPr>
              <a:t>0%</a:t>
            </a:r>
            <a:endParaRPr lang="en-NZ" sz="900" dirty="0">
              <a:solidFill>
                <a:schemeClr val="tx2"/>
              </a:solidFill>
            </a:endParaRPr>
          </a:p>
        </p:txBody>
      </p:sp>
      <p:sp>
        <p:nvSpPr>
          <p:cNvPr id="21" name="TextBox 20"/>
          <p:cNvSpPr txBox="1"/>
          <p:nvPr/>
        </p:nvSpPr>
        <p:spPr>
          <a:xfrm>
            <a:off x="3080033" y="5451838"/>
            <a:ext cx="792088" cy="230832"/>
          </a:xfrm>
          <a:prstGeom prst="rect">
            <a:avLst/>
          </a:prstGeom>
          <a:noFill/>
        </p:spPr>
        <p:txBody>
          <a:bodyPr wrap="square" rtlCol="0">
            <a:spAutoFit/>
          </a:bodyPr>
          <a:lstStyle/>
          <a:p>
            <a:r>
              <a:rPr lang="en-NZ" sz="900" dirty="0" smtClean="0">
                <a:solidFill>
                  <a:schemeClr val="tx2"/>
                </a:solidFill>
              </a:rPr>
              <a:t>0%</a:t>
            </a:r>
            <a:endParaRPr lang="en-NZ" sz="900" dirty="0">
              <a:solidFill>
                <a:schemeClr val="tx2"/>
              </a:solidFill>
            </a:endParaRPr>
          </a:p>
        </p:txBody>
      </p:sp>
      <p:sp>
        <p:nvSpPr>
          <p:cNvPr id="22" name="TextBox 21"/>
          <p:cNvSpPr txBox="1"/>
          <p:nvPr/>
        </p:nvSpPr>
        <p:spPr>
          <a:xfrm>
            <a:off x="3080033" y="5698733"/>
            <a:ext cx="792088" cy="230832"/>
          </a:xfrm>
          <a:prstGeom prst="rect">
            <a:avLst/>
          </a:prstGeom>
          <a:noFill/>
        </p:spPr>
        <p:txBody>
          <a:bodyPr wrap="square" rtlCol="0">
            <a:spAutoFit/>
          </a:bodyPr>
          <a:lstStyle/>
          <a:p>
            <a:r>
              <a:rPr lang="en-NZ" sz="900" dirty="0" smtClean="0">
                <a:solidFill>
                  <a:schemeClr val="tx2"/>
                </a:solidFill>
              </a:rPr>
              <a:t>0%</a:t>
            </a:r>
            <a:endParaRPr lang="en-NZ" sz="900" dirty="0">
              <a:solidFill>
                <a:schemeClr val="tx2"/>
              </a:solidFill>
            </a:endParaRPr>
          </a:p>
        </p:txBody>
      </p:sp>
      <p:sp>
        <p:nvSpPr>
          <p:cNvPr id="23" name="TextBox 22"/>
          <p:cNvSpPr txBox="1"/>
          <p:nvPr/>
        </p:nvSpPr>
        <p:spPr>
          <a:xfrm>
            <a:off x="3080033" y="5958963"/>
            <a:ext cx="792088" cy="230832"/>
          </a:xfrm>
          <a:prstGeom prst="rect">
            <a:avLst/>
          </a:prstGeom>
          <a:noFill/>
        </p:spPr>
        <p:txBody>
          <a:bodyPr wrap="square" rtlCol="0">
            <a:spAutoFit/>
          </a:bodyPr>
          <a:lstStyle/>
          <a:p>
            <a:r>
              <a:rPr lang="en-NZ" sz="900" dirty="0" smtClean="0">
                <a:solidFill>
                  <a:schemeClr val="tx2"/>
                </a:solidFill>
              </a:rPr>
              <a:t>0%</a:t>
            </a:r>
            <a:endParaRPr lang="en-NZ" sz="900" dirty="0">
              <a:solidFill>
                <a:schemeClr val="tx2"/>
              </a:solidFill>
            </a:endParaRPr>
          </a:p>
        </p:txBody>
      </p:sp>
      <p:sp>
        <p:nvSpPr>
          <p:cNvPr id="24" name="TextBox 23"/>
          <p:cNvSpPr txBox="1"/>
          <p:nvPr/>
        </p:nvSpPr>
        <p:spPr>
          <a:xfrm>
            <a:off x="3080033" y="6219197"/>
            <a:ext cx="792088" cy="230832"/>
          </a:xfrm>
          <a:prstGeom prst="rect">
            <a:avLst/>
          </a:prstGeom>
          <a:noFill/>
        </p:spPr>
        <p:txBody>
          <a:bodyPr wrap="square" rtlCol="0">
            <a:spAutoFit/>
          </a:bodyPr>
          <a:lstStyle/>
          <a:p>
            <a:r>
              <a:rPr lang="en-NZ" sz="900" dirty="0" smtClean="0">
                <a:solidFill>
                  <a:schemeClr val="tx2"/>
                </a:solidFill>
              </a:rPr>
              <a:t>0%</a:t>
            </a:r>
            <a:endParaRPr lang="en-NZ" sz="900" dirty="0">
              <a:solidFill>
                <a:schemeClr val="tx2"/>
              </a:solidFill>
            </a:endParaRPr>
          </a:p>
        </p:txBody>
      </p:sp>
      <p:sp>
        <p:nvSpPr>
          <p:cNvPr id="25" name="TextBox 24"/>
          <p:cNvSpPr txBox="1"/>
          <p:nvPr/>
        </p:nvSpPr>
        <p:spPr>
          <a:xfrm>
            <a:off x="3089557" y="2177192"/>
            <a:ext cx="1433397" cy="230832"/>
          </a:xfrm>
          <a:prstGeom prst="rect">
            <a:avLst/>
          </a:prstGeom>
          <a:noFill/>
        </p:spPr>
        <p:txBody>
          <a:bodyPr wrap="square" rtlCol="0">
            <a:spAutoFit/>
          </a:bodyPr>
          <a:lstStyle/>
          <a:p>
            <a:r>
              <a:rPr lang="en-NZ" sz="900" b="1" dirty="0" smtClean="0">
                <a:solidFill>
                  <a:schemeClr val="tx2"/>
                </a:solidFill>
              </a:rPr>
              <a:t>Rate change (CPI+X)</a:t>
            </a:r>
            <a:endParaRPr lang="en-NZ" sz="900" b="1" dirty="0">
              <a:solidFill>
                <a:schemeClr val="tx2"/>
              </a:solidFill>
            </a:endParaRPr>
          </a:p>
        </p:txBody>
      </p:sp>
    </p:spTree>
    <p:extLst>
      <p:ext uri="{BB962C8B-B14F-4D97-AF65-F5344CB8AC3E}">
        <p14:creationId xmlns:p14="http://schemas.microsoft.com/office/powerpoint/2010/main" val="41050755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Placeholder 2"/>
          <p:cNvSpPr>
            <a:spLocks noGrp="1"/>
          </p:cNvSpPr>
          <p:nvPr>
            <p:ph type="body" sz="quarter" idx="10"/>
          </p:nvPr>
        </p:nvSpPr>
        <p:spPr>
          <a:xfrm>
            <a:off x="488950" y="549275"/>
            <a:ext cx="7131050" cy="457200"/>
          </a:xfrm>
        </p:spPr>
        <p:txBody>
          <a:bodyPr/>
          <a:lstStyle/>
          <a:p>
            <a:r>
              <a:rPr lang="en-US" dirty="0">
                <a:solidFill>
                  <a:srgbClr val="262626"/>
                </a:solidFill>
                <a:latin typeface="Calibri" charset="0"/>
                <a:ea typeface="ＭＳ Ｐゴシック" charset="0"/>
                <a:cs typeface="ＭＳ Ｐゴシック" charset="0"/>
              </a:rPr>
              <a:t>Changes in the price </a:t>
            </a:r>
            <a:r>
              <a:rPr lang="en-US" dirty="0" smtClean="0">
                <a:solidFill>
                  <a:srgbClr val="262626"/>
                </a:solidFill>
                <a:latin typeface="Calibri" charset="0"/>
                <a:ea typeface="ＭＳ Ｐゴシック" charset="0"/>
                <a:cs typeface="ＭＳ Ｐゴシック" charset="0"/>
              </a:rPr>
              <a:t>limit</a:t>
            </a:r>
            <a:endParaRPr lang="en-NZ" dirty="0">
              <a:solidFill>
                <a:srgbClr val="262626"/>
              </a:solidFill>
              <a:latin typeface="Calibri" charset="0"/>
              <a:ea typeface="ＭＳ Ｐゴシック" charset="0"/>
              <a:cs typeface="ＭＳ Ｐゴシック" charset="0"/>
            </a:endParaRPr>
          </a:p>
        </p:txBody>
      </p:sp>
      <p:sp>
        <p:nvSpPr>
          <p:cNvPr id="60419" name="Slide Number Placeholder 3"/>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FE2270E8-6296-3D4A-B5BB-7781A3832F12}" type="slidenum">
              <a:rPr lang="en-US">
                <a:solidFill>
                  <a:srgbClr val="C00000"/>
                </a:solidFill>
              </a:rPr>
              <a:pPr eaLnBrk="1" hangingPunct="1"/>
              <a:t>15</a:t>
            </a:fld>
            <a:endParaRPr lang="en-US">
              <a:solidFill>
                <a:srgbClr val="C00000"/>
              </a:solidFill>
            </a:endParaRPr>
          </a:p>
        </p:txBody>
      </p:sp>
      <p:sp>
        <p:nvSpPr>
          <p:cNvPr id="60420" name="Rectangle 3"/>
          <p:cNvSpPr>
            <a:spLocks noGrp="1" noChangeArrowheads="1"/>
          </p:cNvSpPr>
          <p:nvPr>
            <p:ph sz="quarter" idx="13"/>
          </p:nvPr>
        </p:nvSpPr>
        <p:spPr>
          <a:xfrm>
            <a:off x="488950" y="1557338"/>
            <a:ext cx="8928100" cy="3738316"/>
          </a:xfrm>
        </p:spPr>
        <p:txBody>
          <a:bodyPr/>
          <a:lstStyle/>
          <a:p>
            <a:pPr marL="0" indent="0"/>
            <a:r>
              <a:rPr lang="en-NZ" dirty="0" smtClean="0">
                <a:solidFill>
                  <a:srgbClr val="C00000"/>
                </a:solidFill>
                <a:latin typeface="Calibri" charset="0"/>
                <a:ea typeface="ＭＳ Ｐゴシック" charset="0"/>
                <a:cs typeface="ＭＳ Ｐゴシック" charset="0"/>
              </a:rPr>
              <a:t>Reasons behind increases</a:t>
            </a:r>
          </a:p>
          <a:p>
            <a:pPr marL="0" indent="0"/>
            <a:endParaRPr lang="en-NZ" sz="2400" dirty="0">
              <a:solidFill>
                <a:srgbClr val="C00000"/>
              </a:solidFill>
              <a:latin typeface="Calibri" charset="0"/>
              <a:ea typeface="ＭＳ Ｐゴシック" charset="0"/>
              <a:cs typeface="ＭＳ Ｐゴシック" charset="0"/>
            </a:endParaRPr>
          </a:p>
          <a:p>
            <a:pPr>
              <a:buFont typeface="Arial" panose="020B0604020202020204" pitchFamily="34" charset="0"/>
              <a:buChar char="•"/>
            </a:pPr>
            <a:r>
              <a:rPr lang="en-NZ" sz="2400" dirty="0" smtClean="0">
                <a:solidFill>
                  <a:schemeClr val="tx2"/>
                </a:solidFill>
                <a:latin typeface="Calibri" charset="0"/>
                <a:ea typeface="ＭＳ Ｐゴシック" charset="0"/>
                <a:cs typeface="ＭＳ Ｐゴシック" charset="0"/>
              </a:rPr>
              <a:t>Distributors facing increasing costs (</a:t>
            </a:r>
            <a:r>
              <a:rPr lang="en-NZ" sz="2400" dirty="0" err="1" smtClean="0">
                <a:solidFill>
                  <a:schemeClr val="tx2"/>
                </a:solidFill>
                <a:latin typeface="Calibri" charset="0"/>
                <a:ea typeface="ＭＳ Ｐゴシック" charset="0"/>
                <a:cs typeface="ＭＳ Ｐゴシック" charset="0"/>
              </a:rPr>
              <a:t>opex</a:t>
            </a:r>
            <a:r>
              <a:rPr lang="en-NZ" sz="2400" dirty="0" smtClean="0">
                <a:solidFill>
                  <a:schemeClr val="tx2"/>
                </a:solidFill>
                <a:latin typeface="Calibri" charset="0"/>
                <a:ea typeface="ＭＳ Ｐゴシック" charset="0"/>
                <a:cs typeface="ＭＳ Ｐゴシック" charset="0"/>
              </a:rPr>
              <a:t> and </a:t>
            </a:r>
            <a:r>
              <a:rPr lang="en-NZ" sz="2400" dirty="0" err="1" smtClean="0">
                <a:solidFill>
                  <a:schemeClr val="tx2"/>
                </a:solidFill>
                <a:latin typeface="Calibri" charset="0"/>
                <a:ea typeface="ＭＳ Ｐゴシック" charset="0"/>
                <a:cs typeface="ＭＳ Ｐゴシック" charset="0"/>
              </a:rPr>
              <a:t>capex</a:t>
            </a:r>
            <a:r>
              <a:rPr lang="en-NZ" sz="2400" dirty="0" smtClean="0">
                <a:solidFill>
                  <a:schemeClr val="tx2"/>
                </a:solidFill>
                <a:latin typeface="Calibri" charset="0"/>
                <a:ea typeface="ＭＳ Ｐゴシック" charset="0"/>
                <a:cs typeface="ＭＳ Ｐゴシック" charset="0"/>
              </a:rPr>
              <a:t>)</a:t>
            </a:r>
          </a:p>
          <a:p>
            <a:pPr>
              <a:buFont typeface="Arial" panose="020B0604020202020204" pitchFamily="34" charset="0"/>
              <a:buChar char="•"/>
            </a:pPr>
            <a:r>
              <a:rPr lang="en-NZ" sz="2400" dirty="0" smtClean="0">
                <a:solidFill>
                  <a:schemeClr val="tx2"/>
                </a:solidFill>
                <a:latin typeface="Calibri" charset="0"/>
                <a:ea typeface="ＭＳ Ｐゴシック" charset="0"/>
                <a:cs typeface="ＭＳ Ｐゴシック" charset="0"/>
              </a:rPr>
              <a:t>Large changes are predominantly driven by claw-back</a:t>
            </a:r>
          </a:p>
          <a:p>
            <a:pPr>
              <a:buFont typeface="Arial" panose="020B0604020202020204" pitchFamily="34" charset="0"/>
              <a:buChar char="•"/>
            </a:pPr>
            <a:r>
              <a:rPr lang="en-NZ" sz="2400" dirty="0" smtClean="0">
                <a:solidFill>
                  <a:schemeClr val="tx2"/>
                </a:solidFill>
                <a:latin typeface="Calibri" charset="0"/>
                <a:ea typeface="ＭＳ Ｐゴシック" charset="0"/>
                <a:cs typeface="ＭＳ Ｐゴシック" charset="0"/>
              </a:rPr>
              <a:t>We mitigate these large changes by applying alternative rates of change</a:t>
            </a:r>
          </a:p>
          <a:p>
            <a:pPr>
              <a:buFont typeface="Arial" panose="020B0604020202020204" pitchFamily="34" charset="0"/>
              <a:buChar char="•"/>
            </a:pPr>
            <a:endParaRPr lang="en-NZ" sz="2400" dirty="0" smtClean="0">
              <a:solidFill>
                <a:schemeClr val="tx2"/>
              </a:solidFill>
              <a:latin typeface="Calibri" charset="0"/>
              <a:ea typeface="ＭＳ Ｐゴシック" charset="0"/>
              <a:cs typeface="ＭＳ Ｐゴシック" charset="0"/>
            </a:endParaRPr>
          </a:p>
          <a:p>
            <a:pPr>
              <a:buFont typeface="Arial" panose="020B0604020202020204" pitchFamily="34" charset="0"/>
              <a:buChar char="•"/>
            </a:pPr>
            <a:endParaRPr lang="en-NZ" sz="2400" dirty="0" smtClean="0">
              <a:solidFill>
                <a:schemeClr val="tx2"/>
              </a:solidFill>
              <a:latin typeface="Calibri" charset="0"/>
              <a:ea typeface="ＭＳ Ｐゴシック" charset="0"/>
              <a:cs typeface="ＭＳ Ｐゴシック" charset="0"/>
            </a:endParaRPr>
          </a:p>
        </p:txBody>
      </p:sp>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bwMode="auto">
          <a:xfrm>
            <a:off x="4448944" y="5295654"/>
            <a:ext cx="5816600" cy="1301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1452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Placeholder 2"/>
          <p:cNvSpPr>
            <a:spLocks noGrp="1"/>
          </p:cNvSpPr>
          <p:nvPr>
            <p:ph type="body" sz="quarter" idx="10"/>
          </p:nvPr>
        </p:nvSpPr>
        <p:spPr>
          <a:xfrm>
            <a:off x="488950" y="549275"/>
            <a:ext cx="7131050" cy="457200"/>
          </a:xfrm>
        </p:spPr>
        <p:txBody>
          <a:bodyPr/>
          <a:lstStyle/>
          <a:p>
            <a:r>
              <a:rPr lang="en-US" dirty="0">
                <a:solidFill>
                  <a:srgbClr val="262626"/>
                </a:solidFill>
                <a:latin typeface="Calibri" charset="0"/>
                <a:ea typeface="ＭＳ Ｐゴシック" charset="0"/>
                <a:cs typeface="ＭＳ Ｐゴシック" charset="0"/>
              </a:rPr>
              <a:t>Changes in the price </a:t>
            </a:r>
            <a:r>
              <a:rPr lang="en-US" dirty="0" smtClean="0">
                <a:solidFill>
                  <a:srgbClr val="262626"/>
                </a:solidFill>
                <a:latin typeface="Calibri" charset="0"/>
                <a:ea typeface="ＭＳ Ｐゴシック" charset="0"/>
                <a:cs typeface="ＭＳ Ｐゴシック" charset="0"/>
              </a:rPr>
              <a:t>limit</a:t>
            </a:r>
            <a:endParaRPr lang="en-NZ" dirty="0">
              <a:solidFill>
                <a:srgbClr val="262626"/>
              </a:solidFill>
              <a:latin typeface="Calibri" charset="0"/>
              <a:ea typeface="ＭＳ Ｐゴシック" charset="0"/>
              <a:cs typeface="ＭＳ Ｐゴシック" charset="0"/>
            </a:endParaRPr>
          </a:p>
        </p:txBody>
      </p:sp>
      <p:sp>
        <p:nvSpPr>
          <p:cNvPr id="60419" name="Slide Number Placeholder 3"/>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FE2270E8-6296-3D4A-B5BB-7781A3832F12}" type="slidenum">
              <a:rPr lang="en-US">
                <a:solidFill>
                  <a:srgbClr val="C00000"/>
                </a:solidFill>
              </a:rPr>
              <a:pPr eaLnBrk="1" hangingPunct="1"/>
              <a:t>16</a:t>
            </a:fld>
            <a:endParaRPr lang="en-US">
              <a:solidFill>
                <a:srgbClr val="C00000"/>
              </a:solidFill>
            </a:endParaRPr>
          </a:p>
        </p:txBody>
      </p:sp>
      <p:sp>
        <p:nvSpPr>
          <p:cNvPr id="60420" name="Rectangle 3"/>
          <p:cNvSpPr>
            <a:spLocks noGrp="1" noChangeArrowheads="1"/>
          </p:cNvSpPr>
          <p:nvPr>
            <p:ph sz="quarter" idx="13"/>
          </p:nvPr>
        </p:nvSpPr>
        <p:spPr>
          <a:xfrm>
            <a:off x="488950" y="1557338"/>
            <a:ext cx="8928100" cy="4751982"/>
          </a:xfrm>
          <a:ln>
            <a:noFill/>
          </a:ln>
        </p:spPr>
        <p:txBody>
          <a:bodyPr/>
          <a:lstStyle/>
          <a:p>
            <a:pPr marL="0" indent="0"/>
            <a:r>
              <a:rPr lang="en-NZ" dirty="0">
                <a:solidFill>
                  <a:srgbClr val="C00000"/>
                </a:solidFill>
                <a:latin typeface="Calibri" charset="0"/>
                <a:ea typeface="ＭＳ Ｐゴシック" charset="0"/>
                <a:cs typeface="ＭＳ Ｐゴシック" charset="0"/>
              </a:rPr>
              <a:t>Reasons behind </a:t>
            </a:r>
            <a:r>
              <a:rPr lang="en-NZ" dirty="0" smtClean="0">
                <a:solidFill>
                  <a:srgbClr val="C00000"/>
                </a:solidFill>
                <a:latin typeface="Calibri" charset="0"/>
                <a:ea typeface="ＭＳ Ｐゴシック" charset="0"/>
                <a:cs typeface="ＭＳ Ｐゴシック" charset="0"/>
              </a:rPr>
              <a:t>decreases</a:t>
            </a:r>
            <a:endParaRPr lang="en-NZ" dirty="0">
              <a:solidFill>
                <a:srgbClr val="C00000"/>
              </a:solidFill>
              <a:latin typeface="Calibri" charset="0"/>
              <a:ea typeface="ＭＳ Ｐゴシック" charset="0"/>
              <a:cs typeface="ＭＳ Ｐゴシック" charset="0"/>
            </a:endParaRPr>
          </a:p>
          <a:p>
            <a:pPr marL="0" indent="0"/>
            <a:endParaRPr lang="en-NZ" sz="2400" dirty="0">
              <a:solidFill>
                <a:srgbClr val="C00000"/>
              </a:solidFill>
              <a:latin typeface="Calibri" charset="0"/>
              <a:ea typeface="ＭＳ Ｐゴシック" charset="0"/>
              <a:cs typeface="ＭＳ Ｐゴシック" charset="0"/>
            </a:endParaRPr>
          </a:p>
          <a:p>
            <a:pPr>
              <a:buFont typeface="Arial" panose="020B0604020202020204" pitchFamily="34" charset="0"/>
              <a:buChar char="•"/>
            </a:pPr>
            <a:r>
              <a:rPr lang="en-NZ" sz="2400" dirty="0" smtClean="0">
                <a:solidFill>
                  <a:schemeClr val="tx2"/>
                </a:solidFill>
                <a:latin typeface="Calibri" charset="0"/>
                <a:ea typeface="ＭＳ Ｐゴシック" charset="0"/>
                <a:cs typeface="ＭＳ Ｐゴシック" charset="0"/>
              </a:rPr>
              <a:t>Updated forecasts </a:t>
            </a:r>
          </a:p>
          <a:p>
            <a:pPr>
              <a:buFont typeface="Arial" panose="020B0604020202020204" pitchFamily="34" charset="0"/>
              <a:buChar char="•"/>
            </a:pPr>
            <a:r>
              <a:rPr lang="en-NZ" sz="2400" dirty="0" smtClean="0">
                <a:solidFill>
                  <a:schemeClr val="tx2"/>
                </a:solidFill>
                <a:latin typeface="Calibri" charset="0"/>
                <a:ea typeface="ＭＳ Ｐゴシック" charset="0"/>
                <a:cs typeface="ＭＳ Ｐゴシック" charset="0"/>
              </a:rPr>
              <a:t>Sharing of benefits of increased operational efficiency with consumers</a:t>
            </a:r>
          </a:p>
          <a:p>
            <a:pPr>
              <a:buFont typeface="Arial" panose="020B0604020202020204" pitchFamily="34" charset="0"/>
              <a:buChar char="•"/>
            </a:pPr>
            <a:r>
              <a:rPr lang="en-NZ" sz="2400" dirty="0" smtClean="0">
                <a:solidFill>
                  <a:schemeClr val="tx2"/>
                </a:solidFill>
                <a:latin typeface="Calibri" charset="0"/>
                <a:ea typeface="ＭＳ Ｐゴシック" charset="0"/>
                <a:cs typeface="ＭＳ Ｐゴシック" charset="0"/>
              </a:rPr>
              <a:t>Removing or reducing the impact of past inaccuracies</a:t>
            </a:r>
          </a:p>
        </p:txBody>
      </p:sp>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bwMode="auto">
          <a:xfrm>
            <a:off x="4448944" y="5295654"/>
            <a:ext cx="5816600" cy="1301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608956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Placeholder 2"/>
          <p:cNvSpPr>
            <a:spLocks noGrp="1"/>
          </p:cNvSpPr>
          <p:nvPr>
            <p:ph type="body" sz="quarter" idx="10"/>
          </p:nvPr>
        </p:nvSpPr>
        <p:spPr>
          <a:xfrm>
            <a:off x="488950" y="549275"/>
            <a:ext cx="7131050" cy="457200"/>
          </a:xfrm>
        </p:spPr>
        <p:txBody>
          <a:bodyPr/>
          <a:lstStyle/>
          <a:p>
            <a:r>
              <a:rPr lang="en-US" dirty="0">
                <a:solidFill>
                  <a:srgbClr val="262626"/>
                </a:solidFill>
                <a:latin typeface="Calibri" charset="0"/>
                <a:ea typeface="ＭＳ Ｐゴシック" charset="0"/>
                <a:cs typeface="ＭＳ Ｐゴシック" charset="0"/>
              </a:rPr>
              <a:t>Changes in the </a:t>
            </a:r>
            <a:r>
              <a:rPr lang="en-US" dirty="0" smtClean="0">
                <a:solidFill>
                  <a:srgbClr val="262626"/>
                </a:solidFill>
                <a:latin typeface="Calibri" charset="0"/>
                <a:ea typeface="ＭＳ Ｐゴシック" charset="0"/>
                <a:cs typeface="ＭＳ Ｐゴシック" charset="0"/>
              </a:rPr>
              <a:t>price limit</a:t>
            </a:r>
            <a:endParaRPr lang="en-NZ" dirty="0">
              <a:solidFill>
                <a:srgbClr val="262626"/>
              </a:solidFill>
              <a:latin typeface="Calibri" charset="0"/>
              <a:ea typeface="ＭＳ Ｐゴシック" charset="0"/>
              <a:cs typeface="ＭＳ Ｐゴシック" charset="0"/>
            </a:endParaRPr>
          </a:p>
        </p:txBody>
      </p:sp>
      <p:sp>
        <p:nvSpPr>
          <p:cNvPr id="60419" name="Slide Number Placeholder 3"/>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FE2270E8-6296-3D4A-B5BB-7781A3832F12}" type="slidenum">
              <a:rPr lang="en-US">
                <a:solidFill>
                  <a:srgbClr val="C00000"/>
                </a:solidFill>
              </a:rPr>
              <a:pPr eaLnBrk="1" hangingPunct="1"/>
              <a:t>17</a:t>
            </a:fld>
            <a:endParaRPr lang="en-US">
              <a:solidFill>
                <a:srgbClr val="C00000"/>
              </a:solidFill>
            </a:endParaRPr>
          </a:p>
        </p:txBody>
      </p:sp>
      <p:sp>
        <p:nvSpPr>
          <p:cNvPr id="60420" name="Rectangle 3"/>
          <p:cNvSpPr>
            <a:spLocks noGrp="1" noChangeArrowheads="1"/>
          </p:cNvSpPr>
          <p:nvPr>
            <p:ph sz="quarter" idx="13"/>
          </p:nvPr>
        </p:nvSpPr>
        <p:spPr>
          <a:xfrm>
            <a:off x="488950" y="1557338"/>
            <a:ext cx="9072562" cy="5040014"/>
          </a:xfrm>
        </p:spPr>
        <p:txBody>
          <a:bodyPr/>
          <a:lstStyle/>
          <a:p>
            <a:pPr marL="0" indent="0"/>
            <a:r>
              <a:rPr lang="en-NZ" dirty="0" smtClean="0">
                <a:solidFill>
                  <a:srgbClr val="C00000"/>
                </a:solidFill>
                <a:latin typeface="Calibri" charset="0"/>
                <a:ea typeface="ＭＳ Ｐゴシック" charset="0"/>
                <a:cs typeface="ＭＳ Ｐゴシック" charset="0"/>
              </a:rPr>
              <a:t>Alternative rates of change and claw-back</a:t>
            </a:r>
          </a:p>
          <a:p>
            <a:pPr marL="0" indent="0"/>
            <a:endParaRPr lang="en-NZ" sz="2400" dirty="0">
              <a:solidFill>
                <a:srgbClr val="C00000"/>
              </a:solidFill>
              <a:latin typeface="Calibri" charset="0"/>
              <a:ea typeface="ＭＳ Ｐゴシック" charset="0"/>
              <a:cs typeface="ＭＳ Ｐゴシック" charset="0"/>
            </a:endParaRPr>
          </a:p>
          <a:p>
            <a:pPr lvl="0">
              <a:buFont typeface="Arial" panose="020B0604020202020204" pitchFamily="34" charset="0"/>
              <a:buChar char="•"/>
            </a:pPr>
            <a:r>
              <a:rPr lang="en-NZ" sz="2400" dirty="0">
                <a:solidFill>
                  <a:schemeClr val="tx2"/>
                </a:solidFill>
              </a:rPr>
              <a:t>The Commission may cap large increases to avoid price shocks</a:t>
            </a:r>
          </a:p>
          <a:p>
            <a:pPr lvl="0">
              <a:buFont typeface="Arial" panose="020B0604020202020204" pitchFamily="34" charset="0"/>
              <a:buChar char="•"/>
            </a:pPr>
            <a:r>
              <a:rPr lang="en-NZ" sz="2400" dirty="0">
                <a:solidFill>
                  <a:schemeClr val="tx2"/>
                </a:solidFill>
              </a:rPr>
              <a:t>The balance of the increase is then spread over the regulatory period</a:t>
            </a:r>
          </a:p>
          <a:p>
            <a:pPr lvl="0">
              <a:buFont typeface="Arial" panose="020B0604020202020204" pitchFamily="34" charset="0"/>
              <a:buChar char="•"/>
            </a:pPr>
            <a:r>
              <a:rPr lang="en-NZ" sz="2400" dirty="0" smtClean="0">
                <a:solidFill>
                  <a:schemeClr val="tx2"/>
                </a:solidFill>
              </a:rPr>
              <a:t>The alternative rates of change we have set allow full recovery between now and the next reset</a:t>
            </a:r>
          </a:p>
          <a:p>
            <a:pPr lvl="0">
              <a:buFont typeface="Arial" panose="020B0604020202020204" pitchFamily="34" charset="0"/>
              <a:buChar char="•"/>
            </a:pPr>
            <a:r>
              <a:rPr lang="en-NZ" sz="2400" dirty="0" smtClean="0">
                <a:solidFill>
                  <a:schemeClr val="tx2"/>
                </a:solidFill>
              </a:rPr>
              <a:t>This will be likely </a:t>
            </a:r>
            <a:r>
              <a:rPr lang="en-NZ" sz="2400" dirty="0">
                <a:solidFill>
                  <a:schemeClr val="tx2"/>
                </a:solidFill>
              </a:rPr>
              <a:t>to result in </a:t>
            </a:r>
            <a:r>
              <a:rPr lang="en-NZ" sz="2400" dirty="0" smtClean="0">
                <a:solidFill>
                  <a:schemeClr val="tx2"/>
                </a:solidFill>
              </a:rPr>
              <a:t>price reductions at the 2020 </a:t>
            </a:r>
            <a:r>
              <a:rPr lang="en-NZ" sz="2400" dirty="0">
                <a:solidFill>
                  <a:schemeClr val="tx2"/>
                </a:solidFill>
              </a:rPr>
              <a:t>reset</a:t>
            </a:r>
          </a:p>
          <a:p>
            <a:pPr lvl="0">
              <a:buFont typeface="Arial" panose="020B0604020202020204" pitchFamily="34" charset="0"/>
              <a:buChar char="•"/>
            </a:pPr>
            <a:r>
              <a:rPr lang="en-NZ" sz="2400" dirty="0" smtClean="0">
                <a:solidFill>
                  <a:schemeClr val="tx2"/>
                </a:solidFill>
              </a:rPr>
              <a:t>We are interested </a:t>
            </a:r>
            <a:r>
              <a:rPr lang="en-NZ" sz="2400" dirty="0">
                <a:solidFill>
                  <a:schemeClr val="tx2"/>
                </a:solidFill>
              </a:rPr>
              <a:t>in </a:t>
            </a:r>
            <a:r>
              <a:rPr lang="en-NZ" sz="2400" dirty="0" smtClean="0">
                <a:solidFill>
                  <a:schemeClr val="tx2"/>
                </a:solidFill>
              </a:rPr>
              <a:t>views on alternative </a:t>
            </a:r>
            <a:r>
              <a:rPr lang="en-NZ" sz="2400" dirty="0">
                <a:solidFill>
                  <a:schemeClr val="tx2"/>
                </a:solidFill>
              </a:rPr>
              <a:t>approaches </a:t>
            </a:r>
            <a:endParaRPr lang="en-NZ" sz="2400" dirty="0" smtClean="0">
              <a:solidFill>
                <a:schemeClr val="tx2"/>
              </a:solidFill>
            </a:endParaRPr>
          </a:p>
          <a:p>
            <a:pPr lvl="0">
              <a:buFont typeface="Arial" panose="020B0604020202020204" pitchFamily="34" charset="0"/>
              <a:buChar char="•"/>
            </a:pPr>
            <a:endParaRPr lang="en-NZ" sz="2400" dirty="0"/>
          </a:p>
        </p:txBody>
      </p:sp>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bwMode="auto">
          <a:xfrm>
            <a:off x="4448944" y="5295654"/>
            <a:ext cx="5816600" cy="1301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21413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Placeholder 2"/>
          <p:cNvSpPr>
            <a:spLocks noGrp="1"/>
          </p:cNvSpPr>
          <p:nvPr>
            <p:ph type="body" sz="quarter" idx="10"/>
          </p:nvPr>
        </p:nvSpPr>
        <p:spPr>
          <a:xfrm>
            <a:off x="488950" y="549275"/>
            <a:ext cx="7131050" cy="457200"/>
          </a:xfrm>
        </p:spPr>
        <p:txBody>
          <a:bodyPr/>
          <a:lstStyle/>
          <a:p>
            <a:r>
              <a:rPr lang="en-US" dirty="0">
                <a:solidFill>
                  <a:srgbClr val="262626"/>
                </a:solidFill>
                <a:latin typeface="Calibri" charset="0"/>
                <a:ea typeface="ＭＳ Ｐゴシック" charset="0"/>
                <a:cs typeface="ＭＳ Ｐゴシック" charset="0"/>
              </a:rPr>
              <a:t>Changes in price </a:t>
            </a:r>
            <a:r>
              <a:rPr lang="en-US" dirty="0" smtClean="0">
                <a:solidFill>
                  <a:srgbClr val="262626"/>
                </a:solidFill>
                <a:latin typeface="Calibri" charset="0"/>
                <a:ea typeface="ＭＳ Ｐゴシック" charset="0"/>
                <a:cs typeface="ＭＳ Ｐゴシック" charset="0"/>
              </a:rPr>
              <a:t>limit</a:t>
            </a:r>
            <a:endParaRPr lang="en-NZ" dirty="0">
              <a:solidFill>
                <a:srgbClr val="262626"/>
              </a:solidFill>
              <a:latin typeface="Calibri" charset="0"/>
              <a:ea typeface="ＭＳ Ｐゴシック" charset="0"/>
              <a:cs typeface="ＭＳ Ｐゴシック" charset="0"/>
            </a:endParaRPr>
          </a:p>
        </p:txBody>
      </p:sp>
      <p:sp>
        <p:nvSpPr>
          <p:cNvPr id="60419" name="Slide Number Placeholder 3"/>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FE2270E8-6296-3D4A-B5BB-7781A3832F12}" type="slidenum">
              <a:rPr lang="en-US">
                <a:solidFill>
                  <a:srgbClr val="C00000"/>
                </a:solidFill>
              </a:rPr>
              <a:pPr eaLnBrk="1" hangingPunct="1"/>
              <a:t>18</a:t>
            </a:fld>
            <a:endParaRPr lang="en-US">
              <a:solidFill>
                <a:srgbClr val="C00000"/>
              </a:solidFill>
            </a:endParaRPr>
          </a:p>
        </p:txBody>
      </p:sp>
      <p:sp>
        <p:nvSpPr>
          <p:cNvPr id="60420" name="Rectangle 3"/>
          <p:cNvSpPr>
            <a:spLocks noGrp="1" noChangeArrowheads="1"/>
          </p:cNvSpPr>
          <p:nvPr>
            <p:ph sz="quarter" idx="13"/>
          </p:nvPr>
        </p:nvSpPr>
        <p:spPr>
          <a:xfrm>
            <a:off x="488950" y="1557338"/>
            <a:ext cx="8928100" cy="521512"/>
          </a:xfrm>
        </p:spPr>
        <p:txBody>
          <a:bodyPr/>
          <a:lstStyle/>
          <a:p>
            <a:pPr marL="0" indent="0"/>
            <a:r>
              <a:rPr lang="en-NZ" dirty="0">
                <a:solidFill>
                  <a:srgbClr val="C00000"/>
                </a:solidFill>
                <a:latin typeface="Calibri" charset="0"/>
                <a:ea typeface="ＭＳ Ｐゴシック" charset="0"/>
                <a:cs typeface="ＭＳ Ｐゴシック" charset="0"/>
              </a:rPr>
              <a:t>C</a:t>
            </a:r>
            <a:r>
              <a:rPr lang="en-NZ" dirty="0" smtClean="0">
                <a:solidFill>
                  <a:srgbClr val="C00000"/>
                </a:solidFill>
                <a:latin typeface="Calibri" charset="0"/>
                <a:ea typeface="ＭＳ Ｐゴシック" charset="0"/>
                <a:cs typeface="ＭＳ Ｐゴシック" charset="0"/>
              </a:rPr>
              <a:t>law-back and the </a:t>
            </a:r>
            <a:r>
              <a:rPr lang="en-NZ" dirty="0">
                <a:solidFill>
                  <a:srgbClr val="C00000"/>
                </a:solidFill>
                <a:latin typeface="Calibri" charset="0"/>
                <a:ea typeface="ＭＳ Ｐゴシック" charset="0"/>
                <a:cs typeface="ＭＳ Ｐゴシック" charset="0"/>
              </a:rPr>
              <a:t>need for </a:t>
            </a:r>
            <a:r>
              <a:rPr lang="en-NZ" dirty="0" smtClean="0">
                <a:solidFill>
                  <a:srgbClr val="C00000"/>
                </a:solidFill>
                <a:latin typeface="Calibri" charset="0"/>
                <a:ea typeface="ＭＳ Ｐゴシック" charset="0"/>
                <a:cs typeface="ＭＳ Ｐゴシック" charset="0"/>
              </a:rPr>
              <a:t>alternative </a:t>
            </a:r>
            <a:r>
              <a:rPr lang="en-NZ" dirty="0">
                <a:solidFill>
                  <a:srgbClr val="C00000"/>
                </a:solidFill>
                <a:latin typeface="Calibri" charset="0"/>
                <a:ea typeface="ＭＳ Ｐゴシック" charset="0"/>
                <a:cs typeface="ＭＳ Ｐゴシック" charset="0"/>
              </a:rPr>
              <a:t>rates of </a:t>
            </a:r>
            <a:r>
              <a:rPr lang="en-NZ" dirty="0" smtClean="0">
                <a:solidFill>
                  <a:srgbClr val="C00000"/>
                </a:solidFill>
                <a:latin typeface="Calibri" charset="0"/>
                <a:ea typeface="ＭＳ Ｐゴシック" charset="0"/>
                <a:cs typeface="ＭＳ Ｐゴシック" charset="0"/>
              </a:rPr>
              <a:t>change</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000" y="2352675"/>
            <a:ext cx="9324000" cy="3760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34018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Placeholder 2"/>
          <p:cNvSpPr>
            <a:spLocks noGrp="1"/>
          </p:cNvSpPr>
          <p:nvPr>
            <p:ph type="body" sz="quarter" idx="10"/>
          </p:nvPr>
        </p:nvSpPr>
        <p:spPr>
          <a:xfrm>
            <a:off x="488950" y="549275"/>
            <a:ext cx="7131050" cy="457200"/>
          </a:xfrm>
        </p:spPr>
        <p:txBody>
          <a:bodyPr/>
          <a:lstStyle/>
          <a:p>
            <a:r>
              <a:rPr lang="en-US" dirty="0">
                <a:solidFill>
                  <a:srgbClr val="262626"/>
                </a:solidFill>
                <a:latin typeface="Calibri" charset="0"/>
                <a:ea typeface="ＭＳ Ｐゴシック" charset="0"/>
                <a:cs typeface="ＭＳ Ｐゴシック" charset="0"/>
              </a:rPr>
              <a:t>Changes in the price </a:t>
            </a:r>
            <a:r>
              <a:rPr lang="en-US" dirty="0" smtClean="0">
                <a:solidFill>
                  <a:srgbClr val="262626"/>
                </a:solidFill>
                <a:latin typeface="Calibri" charset="0"/>
                <a:ea typeface="ＭＳ Ｐゴシック" charset="0"/>
                <a:cs typeface="ＭＳ Ｐゴシック" charset="0"/>
              </a:rPr>
              <a:t>limit</a:t>
            </a:r>
            <a:endParaRPr lang="en-NZ" dirty="0">
              <a:solidFill>
                <a:srgbClr val="262626"/>
              </a:solidFill>
              <a:latin typeface="Calibri" charset="0"/>
              <a:ea typeface="ＭＳ Ｐゴシック" charset="0"/>
              <a:cs typeface="ＭＳ Ｐゴシック" charset="0"/>
            </a:endParaRPr>
          </a:p>
        </p:txBody>
      </p:sp>
      <p:sp>
        <p:nvSpPr>
          <p:cNvPr id="60419" name="Slide Number Placeholder 3"/>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FE2270E8-6296-3D4A-B5BB-7781A3832F12}" type="slidenum">
              <a:rPr lang="en-US">
                <a:solidFill>
                  <a:srgbClr val="C00000"/>
                </a:solidFill>
              </a:rPr>
              <a:pPr eaLnBrk="1" hangingPunct="1"/>
              <a:t>19</a:t>
            </a:fld>
            <a:endParaRPr lang="en-US">
              <a:solidFill>
                <a:srgbClr val="C00000"/>
              </a:solidFill>
            </a:endParaRPr>
          </a:p>
        </p:txBody>
      </p:sp>
      <p:sp>
        <p:nvSpPr>
          <p:cNvPr id="60420" name="Rectangle 3"/>
          <p:cNvSpPr>
            <a:spLocks noGrp="1" noChangeArrowheads="1"/>
          </p:cNvSpPr>
          <p:nvPr>
            <p:ph sz="quarter" idx="13"/>
          </p:nvPr>
        </p:nvSpPr>
        <p:spPr>
          <a:xfrm>
            <a:off x="488950" y="1557338"/>
            <a:ext cx="8928100" cy="5040014"/>
          </a:xfrm>
        </p:spPr>
        <p:txBody>
          <a:bodyPr/>
          <a:lstStyle/>
          <a:p>
            <a:pPr marL="0" indent="0"/>
            <a:r>
              <a:rPr lang="en-NZ" dirty="0" smtClean="0">
                <a:solidFill>
                  <a:srgbClr val="C00000"/>
                </a:solidFill>
                <a:latin typeface="Calibri" charset="0"/>
                <a:ea typeface="ＭＳ Ｐゴシック" charset="0"/>
                <a:cs typeface="ＭＳ Ｐゴシック" charset="0"/>
              </a:rPr>
              <a:t>Reasons for differences between price limits for distributors and retail prices</a:t>
            </a:r>
          </a:p>
          <a:p>
            <a:pPr marL="0" indent="0"/>
            <a:endParaRPr lang="en-NZ" dirty="0">
              <a:solidFill>
                <a:srgbClr val="C00000"/>
              </a:solidFill>
              <a:latin typeface="Calibri" charset="0"/>
              <a:ea typeface="ＭＳ Ｐゴシック" charset="0"/>
              <a:cs typeface="ＭＳ Ｐゴシック" charset="0"/>
            </a:endParaRPr>
          </a:p>
          <a:p>
            <a:pPr marL="457200" indent="-457200">
              <a:buFont typeface="Arial" panose="020B0604020202020204" pitchFamily="34" charset="0"/>
              <a:buChar char="•"/>
            </a:pPr>
            <a:r>
              <a:rPr lang="en-NZ" sz="2400" dirty="0" smtClean="0">
                <a:solidFill>
                  <a:schemeClr val="tx2"/>
                </a:solidFill>
                <a:latin typeface="Calibri" charset="0"/>
                <a:ea typeface="ＭＳ Ｐゴシック" charset="0"/>
                <a:cs typeface="ＭＳ Ｐゴシック" charset="0"/>
              </a:rPr>
              <a:t>Electricity distribution accounts for approximately one third of an average customer’s electricity bill</a:t>
            </a:r>
          </a:p>
          <a:p>
            <a:pPr marL="457200" indent="-457200">
              <a:buFont typeface="Arial" panose="020B0604020202020204" pitchFamily="34" charset="0"/>
              <a:buChar char="•"/>
            </a:pPr>
            <a:r>
              <a:rPr lang="en-NZ" sz="2400" dirty="0" smtClean="0">
                <a:solidFill>
                  <a:schemeClr val="tx2"/>
                </a:solidFill>
                <a:latin typeface="Calibri" charset="0"/>
                <a:ea typeface="ＭＳ Ｐゴシック" charset="0"/>
                <a:cs typeface="ＭＳ Ｐゴシック" charset="0"/>
              </a:rPr>
              <a:t>Some costs that are beyond distributors’ control are passed through to consumers</a:t>
            </a:r>
          </a:p>
          <a:p>
            <a:pPr marL="457200" indent="-457200">
              <a:buFont typeface="Arial" panose="020B0604020202020204" pitchFamily="34" charset="0"/>
              <a:buChar char="•"/>
            </a:pPr>
            <a:r>
              <a:rPr lang="en-NZ" sz="2400" dirty="0" smtClean="0">
                <a:solidFill>
                  <a:schemeClr val="tx2"/>
                </a:solidFill>
                <a:latin typeface="Calibri" charset="0"/>
                <a:ea typeface="ＭＳ Ｐゴシック" charset="0"/>
                <a:cs typeface="ＭＳ Ｐゴシック" charset="0"/>
              </a:rPr>
              <a:t>Distributors choose how to structure their prices</a:t>
            </a:r>
          </a:p>
          <a:p>
            <a:pPr marL="457200" indent="-457200">
              <a:buFont typeface="Arial" panose="020B0604020202020204" pitchFamily="34" charset="0"/>
              <a:buChar char="•"/>
            </a:pPr>
            <a:r>
              <a:rPr lang="en-NZ" sz="2400" dirty="0" smtClean="0">
                <a:solidFill>
                  <a:schemeClr val="tx2"/>
                </a:solidFill>
                <a:latin typeface="Calibri" charset="0"/>
                <a:ea typeface="ＭＳ Ｐゴシック" charset="0"/>
                <a:cs typeface="ＭＳ Ｐゴシック" charset="0"/>
              </a:rPr>
              <a:t>Distributors may price below the limit if they wish to</a:t>
            </a:r>
          </a:p>
        </p:txBody>
      </p:sp>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bwMode="auto">
          <a:xfrm>
            <a:off x="4448944" y="5295654"/>
            <a:ext cx="5816600" cy="1301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32482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Placeholder 2"/>
          <p:cNvSpPr>
            <a:spLocks noGrp="1"/>
          </p:cNvSpPr>
          <p:nvPr>
            <p:ph type="body" sz="quarter" idx="10"/>
          </p:nvPr>
        </p:nvSpPr>
        <p:spPr>
          <a:xfrm>
            <a:off x="488950" y="549275"/>
            <a:ext cx="7131050" cy="457200"/>
          </a:xfrm>
        </p:spPr>
        <p:txBody>
          <a:bodyPr/>
          <a:lstStyle/>
          <a:p>
            <a:r>
              <a:rPr lang="en-US" dirty="0" smtClean="0">
                <a:solidFill>
                  <a:srgbClr val="262626"/>
                </a:solidFill>
                <a:latin typeface="Calibri" charset="0"/>
                <a:ea typeface="ＭＳ Ｐゴシック" charset="0"/>
                <a:cs typeface="ＭＳ Ｐゴシック" charset="0"/>
              </a:rPr>
              <a:t>Overview</a:t>
            </a:r>
            <a:endParaRPr lang="en-NZ" dirty="0">
              <a:solidFill>
                <a:srgbClr val="262626"/>
              </a:solidFill>
              <a:latin typeface="Calibri" charset="0"/>
              <a:ea typeface="ＭＳ Ｐゴシック" charset="0"/>
              <a:cs typeface="ＭＳ Ｐゴシック" charset="0"/>
            </a:endParaRPr>
          </a:p>
        </p:txBody>
      </p:sp>
      <p:sp>
        <p:nvSpPr>
          <p:cNvPr id="60419" name="Slide Number Placeholder 3"/>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FE2270E8-6296-3D4A-B5BB-7781A3832F12}" type="slidenum">
              <a:rPr lang="en-US">
                <a:solidFill>
                  <a:srgbClr val="C00000"/>
                </a:solidFill>
              </a:rPr>
              <a:pPr eaLnBrk="1" hangingPunct="1"/>
              <a:t>2</a:t>
            </a:fld>
            <a:endParaRPr lang="en-US" dirty="0">
              <a:solidFill>
                <a:srgbClr val="C00000"/>
              </a:solidFill>
            </a:endParaRPr>
          </a:p>
        </p:txBody>
      </p:sp>
      <p:sp>
        <p:nvSpPr>
          <p:cNvPr id="60420" name="Rectangle 3"/>
          <p:cNvSpPr>
            <a:spLocks noGrp="1" noChangeArrowheads="1"/>
          </p:cNvSpPr>
          <p:nvPr>
            <p:ph sz="quarter" idx="13"/>
          </p:nvPr>
        </p:nvSpPr>
        <p:spPr>
          <a:xfrm>
            <a:off x="488950" y="1557339"/>
            <a:ext cx="8928100" cy="4823989"/>
          </a:xfrm>
        </p:spPr>
        <p:txBody>
          <a:bodyPr/>
          <a:lstStyle/>
          <a:p>
            <a:pPr marL="0" indent="0"/>
            <a:r>
              <a:rPr lang="en-NZ" dirty="0" smtClean="0">
                <a:solidFill>
                  <a:srgbClr val="C00000"/>
                </a:solidFill>
                <a:latin typeface="Calibri" charset="0"/>
                <a:ea typeface="ＭＳ Ｐゴシック" charset="0"/>
                <a:cs typeface="ＭＳ Ｐゴシック" charset="0"/>
              </a:rPr>
              <a:t>Introduction</a:t>
            </a:r>
          </a:p>
          <a:p>
            <a:pPr marL="0" indent="0"/>
            <a:endParaRPr lang="en-NZ" sz="2400" dirty="0">
              <a:solidFill>
                <a:srgbClr val="C00000"/>
              </a:solidFill>
              <a:latin typeface="Calibri" charset="0"/>
              <a:ea typeface="ＭＳ Ｐゴシック" charset="0"/>
              <a:cs typeface="ＭＳ Ｐゴシック" charset="0"/>
            </a:endParaRPr>
          </a:p>
          <a:p>
            <a:pPr marL="0" indent="0"/>
            <a:r>
              <a:rPr lang="en-NZ" sz="2400" dirty="0"/>
              <a:t>Today we published </a:t>
            </a:r>
            <a:r>
              <a:rPr lang="en-NZ" sz="2400" dirty="0" smtClean="0"/>
              <a:t>our reasons paper setting the default </a:t>
            </a:r>
            <a:r>
              <a:rPr lang="en-NZ" sz="2400" dirty="0"/>
              <a:t>price-quality paths </a:t>
            </a:r>
            <a:r>
              <a:rPr lang="en-NZ" sz="2400" dirty="0" smtClean="0"/>
              <a:t>for </a:t>
            </a:r>
            <a:r>
              <a:rPr lang="en-NZ" sz="2400" dirty="0"/>
              <a:t>16 electricity distributors  </a:t>
            </a:r>
            <a:r>
              <a:rPr lang="en-NZ" sz="2400" dirty="0" smtClean="0"/>
              <a:t>for the 2015-2020 period</a:t>
            </a:r>
          </a:p>
          <a:p>
            <a:pPr>
              <a:buFont typeface="Arial" panose="020B0604020202020204" pitchFamily="34" charset="0"/>
              <a:buChar char="•"/>
            </a:pPr>
            <a:r>
              <a:rPr lang="en-NZ" sz="2400" dirty="0" smtClean="0">
                <a:solidFill>
                  <a:schemeClr val="tx2"/>
                </a:solidFill>
                <a:latin typeface="Calibri" charset="0"/>
                <a:ea typeface="ＭＳ Ｐゴシック" charset="0"/>
                <a:cs typeface="ＭＳ Ｐゴシック" charset="0"/>
              </a:rPr>
              <a:t>The final decision will be released on </a:t>
            </a:r>
            <a:r>
              <a:rPr lang="en-NZ" sz="2400" b="1" dirty="0" smtClean="0">
                <a:solidFill>
                  <a:schemeClr val="tx1"/>
                </a:solidFill>
                <a:latin typeface="Calibri" charset="0"/>
                <a:ea typeface="ＭＳ Ｐゴシック" charset="0"/>
                <a:cs typeface="ＭＳ Ｐゴシック" charset="0"/>
              </a:rPr>
              <a:t>28 November 2014</a:t>
            </a:r>
          </a:p>
          <a:p>
            <a:pPr>
              <a:buFont typeface="Arial" panose="020B0604020202020204" pitchFamily="34" charset="0"/>
              <a:buChar char="•"/>
            </a:pPr>
            <a:r>
              <a:rPr lang="en-NZ" sz="2400" dirty="0" smtClean="0">
                <a:solidFill>
                  <a:schemeClr val="tx2"/>
                </a:solidFill>
                <a:latin typeface="Calibri" charset="0"/>
                <a:ea typeface="ＭＳ Ｐゴシック" charset="0"/>
                <a:cs typeface="ＭＳ Ｐゴシック" charset="0"/>
              </a:rPr>
              <a:t>The new price-quality paths apply from </a:t>
            </a:r>
            <a:r>
              <a:rPr lang="en-NZ" sz="2400" b="1" dirty="0" smtClean="0">
                <a:solidFill>
                  <a:schemeClr val="tx1"/>
                </a:solidFill>
                <a:latin typeface="Calibri" charset="0"/>
                <a:ea typeface="ＭＳ Ｐゴシック" charset="0"/>
                <a:cs typeface="ＭＳ Ｐゴシック" charset="0"/>
              </a:rPr>
              <a:t>1 April 2015</a:t>
            </a:r>
            <a:endParaRPr lang="en-NZ" sz="2400" b="1" dirty="0">
              <a:solidFill>
                <a:schemeClr val="tx1"/>
              </a:solidFill>
              <a:latin typeface="Calibri" charset="0"/>
              <a:ea typeface="ＭＳ Ｐゴシック" charset="0"/>
              <a:cs typeface="ＭＳ Ｐゴシック" charset="0"/>
            </a:endParaRPr>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bwMode="auto">
          <a:xfrm>
            <a:off x="4448944" y="5295654"/>
            <a:ext cx="5816600" cy="1301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6424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bwMode="auto">
          <a:xfrm>
            <a:off x="-1383704" y="3539214"/>
            <a:ext cx="13665200" cy="305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8" name="Text Placeholder 2"/>
          <p:cNvSpPr>
            <a:spLocks noGrp="1"/>
          </p:cNvSpPr>
          <p:nvPr>
            <p:ph type="body" sz="quarter" idx="10"/>
          </p:nvPr>
        </p:nvSpPr>
        <p:spPr>
          <a:xfrm>
            <a:off x="488950" y="549275"/>
            <a:ext cx="7131050" cy="457200"/>
          </a:xfrm>
        </p:spPr>
        <p:txBody>
          <a:bodyPr/>
          <a:lstStyle/>
          <a:p>
            <a:r>
              <a:rPr lang="en-US" dirty="0" smtClean="0">
                <a:solidFill>
                  <a:srgbClr val="262626"/>
                </a:solidFill>
                <a:latin typeface="Calibri" charset="0"/>
                <a:ea typeface="ＭＳ Ｐゴシック" charset="0"/>
                <a:cs typeface="ＭＳ Ｐゴシック" charset="0"/>
              </a:rPr>
              <a:t>Overview</a:t>
            </a:r>
            <a:endParaRPr lang="en-NZ" dirty="0">
              <a:solidFill>
                <a:srgbClr val="262626"/>
              </a:solidFill>
              <a:latin typeface="Calibri" charset="0"/>
              <a:ea typeface="ＭＳ Ｐゴシック" charset="0"/>
              <a:cs typeface="ＭＳ Ｐゴシック" charset="0"/>
            </a:endParaRPr>
          </a:p>
        </p:txBody>
      </p:sp>
      <p:sp>
        <p:nvSpPr>
          <p:cNvPr id="60419" name="Slide Number Placeholder 3"/>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FE2270E8-6296-3D4A-B5BB-7781A3832F12}" type="slidenum">
              <a:rPr lang="en-US">
                <a:solidFill>
                  <a:srgbClr val="C00000"/>
                </a:solidFill>
              </a:rPr>
              <a:pPr eaLnBrk="1" hangingPunct="1"/>
              <a:t>20</a:t>
            </a:fld>
            <a:endParaRPr lang="en-US">
              <a:solidFill>
                <a:srgbClr val="C00000"/>
              </a:solidFill>
            </a:endParaRPr>
          </a:p>
        </p:txBody>
      </p:sp>
      <p:sp>
        <p:nvSpPr>
          <p:cNvPr id="8" name="Rectangle 3"/>
          <p:cNvSpPr txBox="1">
            <a:spLocks noChangeArrowheads="1"/>
          </p:cNvSpPr>
          <p:nvPr/>
        </p:nvSpPr>
        <p:spPr bwMode="auto">
          <a:xfrm>
            <a:off x="488950" y="1557338"/>
            <a:ext cx="892810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BF2E1A"/>
              </a:buClr>
              <a:buFont typeface="Lucida Grande" charset="0"/>
              <a:defRPr sz="2800" kern="1200">
                <a:solidFill>
                  <a:srgbClr val="262626"/>
                </a:solidFill>
                <a:latin typeface="+mn-lt"/>
                <a:ea typeface="ＭＳ Ｐゴシック" pitchFamily="25" charset="-128"/>
                <a:cs typeface="ＭＳ Ｐゴシック"/>
              </a:defRPr>
            </a:lvl1pPr>
            <a:lvl2pPr marL="742950" indent="-1101725" algn="l" rtl="0" eaLnBrk="1" fontAlgn="base" hangingPunct="1">
              <a:spcBef>
                <a:spcPts val="300"/>
              </a:spcBef>
              <a:spcAft>
                <a:spcPts val="600"/>
              </a:spcAft>
              <a:buClr>
                <a:srgbClr val="BF2E1A"/>
              </a:buClr>
              <a:buFont typeface="Lucida Grande" charset="0"/>
              <a:buChar char="→"/>
              <a:defRPr sz="2800" kern="1200">
                <a:solidFill>
                  <a:srgbClr val="262626"/>
                </a:solidFill>
                <a:latin typeface="+mn-lt"/>
                <a:ea typeface="ＭＳ Ｐゴシック" pitchFamily="25" charset="-128"/>
                <a:cs typeface="ＭＳ Ｐゴシック"/>
              </a:defRPr>
            </a:lvl2pPr>
            <a:lvl3pPr marL="611188" indent="-250825" algn="l" rtl="0" eaLnBrk="1" fontAlgn="base" hangingPunct="1">
              <a:spcBef>
                <a:spcPts val="300"/>
              </a:spcBef>
              <a:spcAft>
                <a:spcPts val="300"/>
              </a:spcAft>
              <a:buClr>
                <a:srgbClr val="BF2E1A"/>
              </a:buClr>
              <a:buFont typeface="Arial" charset="0"/>
              <a:buChar char="•"/>
              <a:defRPr sz="2400" kern="1200">
                <a:solidFill>
                  <a:srgbClr val="262626"/>
                </a:solidFill>
                <a:latin typeface="+mn-lt"/>
                <a:ea typeface="ＭＳ Ｐゴシック" pitchFamily="25" charset="-128"/>
                <a:cs typeface="ＭＳ Ｐゴシック"/>
              </a:defRPr>
            </a:lvl3pPr>
            <a:lvl4pPr marL="863600" indent="-250825" algn="l" rtl="0" eaLnBrk="1" fontAlgn="base" hangingPunct="1">
              <a:spcBef>
                <a:spcPts val="300"/>
              </a:spcBef>
              <a:spcAft>
                <a:spcPts val="300"/>
              </a:spcAft>
              <a:buClr>
                <a:srgbClr val="BF2E1A"/>
              </a:buClr>
              <a:buFont typeface="Courier New" charset="0"/>
              <a:buChar char="o"/>
              <a:defRPr sz="2000" kern="1200">
                <a:solidFill>
                  <a:srgbClr val="262626"/>
                </a:solidFill>
                <a:latin typeface="+mn-lt"/>
                <a:ea typeface="ＭＳ Ｐゴシック" pitchFamily="25" charset="-128"/>
                <a:cs typeface="ＭＳ Ｐゴシック"/>
              </a:defRPr>
            </a:lvl4pPr>
            <a:lvl5pPr marL="1114425" indent="-250825" algn="l" rtl="0" eaLnBrk="1" fontAlgn="base" hangingPunct="1">
              <a:spcBef>
                <a:spcPts val="300"/>
              </a:spcBef>
              <a:spcAft>
                <a:spcPct val="0"/>
              </a:spcAft>
              <a:buClr>
                <a:srgbClr val="BF2E1A"/>
              </a:buClr>
              <a:buFont typeface="Lucida Grande" charset="0"/>
              <a:buChar char="-"/>
              <a:defRPr sz="2000" kern="1200">
                <a:solidFill>
                  <a:srgbClr val="262626"/>
                </a:solidFill>
                <a:latin typeface="+mn-lt"/>
                <a:ea typeface="ＭＳ Ｐゴシック" pitchFamily="25" charset="-128"/>
                <a:cs typeface="ＭＳ Ｐゴシック"/>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r>
              <a:rPr lang="en-NZ" dirty="0" smtClean="0">
                <a:solidFill>
                  <a:srgbClr val="C00000"/>
                </a:solidFill>
                <a:latin typeface="Calibri" charset="0"/>
                <a:ea typeface="ＭＳ Ｐゴシック" charset="0"/>
                <a:cs typeface="ＭＳ Ｐゴシック" charset="0"/>
              </a:rPr>
              <a:t>Contents</a:t>
            </a:r>
            <a:endParaRPr lang="en-US" sz="2400" dirty="0" smtClean="0">
              <a:latin typeface="Calibri" charset="0"/>
              <a:ea typeface="ＭＳ Ｐゴシック" charset="0"/>
              <a:cs typeface="ＭＳ Ｐゴシック" charset="0"/>
            </a:endParaRPr>
          </a:p>
          <a:p>
            <a:pPr>
              <a:buFont typeface="Arial" panose="020B0604020202020204" pitchFamily="34" charset="0"/>
              <a:buChar char="•"/>
            </a:pPr>
            <a:endParaRPr lang="en-US" sz="2400" dirty="0" smtClean="0">
              <a:latin typeface="Calibri" charset="0"/>
              <a:ea typeface="ＭＳ Ｐゴシック" charset="0"/>
              <a:cs typeface="ＭＳ Ｐゴシック" charset="0"/>
            </a:endParaRPr>
          </a:p>
          <a:p>
            <a:pPr>
              <a:buFont typeface="Arial" panose="020B0604020202020204" pitchFamily="34" charset="0"/>
              <a:buChar char="•"/>
            </a:pPr>
            <a:r>
              <a:rPr lang="en-US" sz="2400" dirty="0" smtClean="0">
                <a:solidFill>
                  <a:schemeClr val="bg1">
                    <a:lumMod val="65000"/>
                  </a:schemeClr>
                </a:solidFill>
                <a:latin typeface="Calibri" charset="0"/>
                <a:ea typeface="ＭＳ Ｐゴシック" charset="0"/>
                <a:cs typeface="ＭＳ Ｐゴシック" charset="0"/>
              </a:rPr>
              <a:t>Changes in the price-path</a:t>
            </a:r>
            <a:endParaRPr lang="en-US" sz="2400" dirty="0">
              <a:solidFill>
                <a:schemeClr val="bg1">
                  <a:lumMod val="65000"/>
                </a:schemeClr>
              </a:solidFill>
              <a:latin typeface="Calibri" charset="0"/>
              <a:ea typeface="ＭＳ Ｐゴシック" charset="0"/>
              <a:cs typeface="ＭＳ Ｐゴシック" charset="0"/>
            </a:endParaRPr>
          </a:p>
          <a:p>
            <a:pPr>
              <a:buFont typeface="Arial" panose="020B0604020202020204" pitchFamily="34" charset="0"/>
              <a:buChar char="•"/>
            </a:pPr>
            <a:r>
              <a:rPr lang="en-US" sz="2400" b="1" dirty="0" smtClean="0">
                <a:solidFill>
                  <a:schemeClr val="tx1"/>
                </a:solidFill>
                <a:latin typeface="Calibri" charset="0"/>
                <a:ea typeface="ＭＳ Ｐゴシック" charset="0"/>
                <a:cs typeface="ＭＳ Ｐゴシック" charset="0"/>
              </a:rPr>
              <a:t>Key features of the draft decision</a:t>
            </a:r>
          </a:p>
          <a:p>
            <a:pPr>
              <a:buFont typeface="Arial" panose="020B0604020202020204" pitchFamily="34" charset="0"/>
              <a:buChar char="•"/>
            </a:pPr>
            <a:r>
              <a:rPr lang="en-US" sz="2400" dirty="0" smtClean="0">
                <a:solidFill>
                  <a:schemeClr val="bg1">
                    <a:lumMod val="65000"/>
                  </a:schemeClr>
                </a:solidFill>
                <a:latin typeface="Calibri" charset="0"/>
                <a:ea typeface="ＭＳ Ｐゴシック" charset="0"/>
                <a:cs typeface="ＭＳ Ｐゴシック" charset="0"/>
              </a:rPr>
              <a:t>Process from here to the final decision</a:t>
            </a:r>
            <a:endParaRPr lang="en-US" sz="2400" dirty="0">
              <a:solidFill>
                <a:schemeClr val="bg1">
                  <a:lumMod val="65000"/>
                </a:schemeClr>
              </a:solidFill>
              <a:latin typeface="Calibri" charset="0"/>
              <a:ea typeface="ＭＳ Ｐゴシック" charset="0"/>
              <a:cs typeface="ＭＳ Ｐゴシック" charset="0"/>
            </a:endParaRPr>
          </a:p>
        </p:txBody>
      </p:sp>
    </p:spTree>
    <p:extLst>
      <p:ext uri="{BB962C8B-B14F-4D97-AF65-F5344CB8AC3E}">
        <p14:creationId xmlns:p14="http://schemas.microsoft.com/office/powerpoint/2010/main" val="38873499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Placeholder 2"/>
          <p:cNvSpPr>
            <a:spLocks noGrp="1"/>
          </p:cNvSpPr>
          <p:nvPr>
            <p:ph type="body" sz="quarter" idx="10"/>
          </p:nvPr>
        </p:nvSpPr>
        <p:spPr>
          <a:xfrm>
            <a:off x="488950" y="549275"/>
            <a:ext cx="7131050" cy="457200"/>
          </a:xfrm>
        </p:spPr>
        <p:txBody>
          <a:bodyPr/>
          <a:lstStyle/>
          <a:p>
            <a:r>
              <a:rPr lang="en-US" dirty="0" smtClean="0">
                <a:solidFill>
                  <a:srgbClr val="262626"/>
                </a:solidFill>
                <a:latin typeface="Calibri" charset="0"/>
                <a:ea typeface="ＭＳ Ｐゴシック" charset="0"/>
                <a:cs typeface="ＭＳ Ｐゴシック" charset="0"/>
              </a:rPr>
              <a:t>Key features</a:t>
            </a:r>
            <a:endParaRPr lang="en-NZ" dirty="0">
              <a:solidFill>
                <a:srgbClr val="262626"/>
              </a:solidFill>
              <a:latin typeface="Calibri" charset="0"/>
              <a:ea typeface="ＭＳ Ｐゴシック" charset="0"/>
              <a:cs typeface="ＭＳ Ｐゴシック" charset="0"/>
            </a:endParaRPr>
          </a:p>
        </p:txBody>
      </p:sp>
      <p:sp>
        <p:nvSpPr>
          <p:cNvPr id="60419" name="Slide Number Placeholder 3"/>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FE2270E8-6296-3D4A-B5BB-7781A3832F12}" type="slidenum">
              <a:rPr lang="en-US">
                <a:solidFill>
                  <a:srgbClr val="C00000"/>
                </a:solidFill>
              </a:rPr>
              <a:pPr eaLnBrk="1" hangingPunct="1"/>
              <a:t>21</a:t>
            </a:fld>
            <a:endParaRPr lang="en-US">
              <a:solidFill>
                <a:srgbClr val="C00000"/>
              </a:solidFill>
            </a:endParaRPr>
          </a:p>
        </p:txBody>
      </p:sp>
      <p:sp>
        <p:nvSpPr>
          <p:cNvPr id="60420" name="Rectangle 3"/>
          <p:cNvSpPr>
            <a:spLocks noGrp="1" noChangeArrowheads="1"/>
          </p:cNvSpPr>
          <p:nvPr>
            <p:ph sz="quarter" idx="13"/>
          </p:nvPr>
        </p:nvSpPr>
        <p:spPr>
          <a:xfrm>
            <a:off x="488950" y="1557338"/>
            <a:ext cx="8928100" cy="4105275"/>
          </a:xfrm>
        </p:spPr>
        <p:txBody>
          <a:bodyPr/>
          <a:lstStyle/>
          <a:p>
            <a:pPr marL="0" indent="0"/>
            <a:r>
              <a:rPr lang="en-NZ" dirty="0" smtClean="0">
                <a:solidFill>
                  <a:srgbClr val="C00000"/>
                </a:solidFill>
                <a:latin typeface="Calibri" charset="0"/>
                <a:ea typeface="ＭＳ Ｐゴシック" charset="0"/>
                <a:cs typeface="ＭＳ Ｐゴシック" charset="0"/>
              </a:rPr>
              <a:t>Key features of the draft decision</a:t>
            </a:r>
          </a:p>
          <a:p>
            <a:pPr marL="0" indent="0"/>
            <a:endParaRPr lang="en-NZ" sz="2400" dirty="0">
              <a:solidFill>
                <a:srgbClr val="C00000"/>
              </a:solidFill>
              <a:latin typeface="Calibri" charset="0"/>
              <a:ea typeface="ＭＳ Ｐゴシック" charset="0"/>
              <a:cs typeface="ＭＳ Ｐゴシック" charset="0"/>
            </a:endParaRPr>
          </a:p>
          <a:p>
            <a:pPr>
              <a:buFont typeface="Arial" panose="020B0604020202020204" pitchFamily="34" charset="0"/>
              <a:buChar char="•"/>
            </a:pPr>
            <a:r>
              <a:rPr lang="en-NZ" sz="2400" dirty="0" smtClean="0">
                <a:solidFill>
                  <a:schemeClr val="tx2"/>
                </a:solidFill>
                <a:latin typeface="Calibri" charset="0"/>
                <a:ea typeface="ＭＳ Ｐゴシック" charset="0"/>
                <a:cs typeface="ＭＳ Ｐゴシック" charset="0"/>
              </a:rPr>
              <a:t>Our low cost forecasting approaches </a:t>
            </a:r>
          </a:p>
          <a:p>
            <a:pPr>
              <a:buFont typeface="Arial" panose="020B0604020202020204" pitchFamily="34" charset="0"/>
              <a:buChar char="•"/>
            </a:pPr>
            <a:r>
              <a:rPr lang="en-NZ" sz="2400" dirty="0" smtClean="0">
                <a:solidFill>
                  <a:schemeClr val="tx2"/>
                </a:solidFill>
                <a:latin typeface="Calibri" charset="0"/>
                <a:ea typeface="ＭＳ Ｐゴシック" charset="0"/>
                <a:cs typeface="ＭＳ Ｐゴシック" charset="0"/>
              </a:rPr>
              <a:t>Revenue linked quality incentive scheme</a:t>
            </a:r>
          </a:p>
          <a:p>
            <a:pPr>
              <a:buFont typeface="Arial" panose="020B0604020202020204" pitchFamily="34" charset="0"/>
              <a:buChar char="•"/>
            </a:pPr>
            <a:r>
              <a:rPr lang="en-NZ" sz="2400" dirty="0" smtClean="0">
                <a:solidFill>
                  <a:schemeClr val="tx2"/>
                </a:solidFill>
                <a:latin typeface="Calibri" charset="0"/>
                <a:ea typeface="ＭＳ Ｐゴシック" charset="0"/>
                <a:cs typeface="ＭＳ Ｐゴシック" charset="0"/>
              </a:rPr>
              <a:t>Energy efficiency incentives</a:t>
            </a:r>
          </a:p>
          <a:p>
            <a:pPr>
              <a:buFont typeface="Arial" panose="020B0604020202020204" pitchFamily="34" charset="0"/>
              <a:buChar char="•"/>
            </a:pPr>
            <a:r>
              <a:rPr lang="en-NZ" sz="2400" dirty="0" smtClean="0">
                <a:solidFill>
                  <a:schemeClr val="tx2"/>
                </a:solidFill>
                <a:latin typeface="Calibri" charset="0"/>
                <a:ea typeface="ＭＳ Ｐゴシック" charset="0"/>
                <a:cs typeface="ＭＳ Ｐゴシック" charset="0"/>
              </a:rPr>
              <a:t>Approach to catastrophic risk and other uncertainties</a:t>
            </a:r>
          </a:p>
        </p:txBody>
      </p:sp>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bwMode="auto">
          <a:xfrm>
            <a:off x="4448944" y="5295654"/>
            <a:ext cx="5816600" cy="1301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25999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Placeholder 2"/>
          <p:cNvSpPr>
            <a:spLocks noGrp="1"/>
          </p:cNvSpPr>
          <p:nvPr>
            <p:ph type="body" sz="quarter" idx="10"/>
          </p:nvPr>
        </p:nvSpPr>
        <p:spPr>
          <a:xfrm>
            <a:off x="488950" y="549275"/>
            <a:ext cx="7131050" cy="457200"/>
          </a:xfrm>
        </p:spPr>
        <p:txBody>
          <a:bodyPr/>
          <a:lstStyle/>
          <a:p>
            <a:r>
              <a:rPr lang="en-US" dirty="0" smtClean="0">
                <a:solidFill>
                  <a:srgbClr val="262626"/>
                </a:solidFill>
                <a:latin typeface="Calibri" charset="0"/>
                <a:ea typeface="ＭＳ Ｐゴシック" charset="0"/>
                <a:cs typeface="ＭＳ Ｐゴシック" charset="0"/>
              </a:rPr>
              <a:t>Key features</a:t>
            </a:r>
            <a:endParaRPr lang="en-NZ" dirty="0">
              <a:solidFill>
                <a:srgbClr val="262626"/>
              </a:solidFill>
              <a:latin typeface="Calibri" charset="0"/>
              <a:ea typeface="ＭＳ Ｐゴシック" charset="0"/>
              <a:cs typeface="ＭＳ Ｐゴシック" charset="0"/>
            </a:endParaRPr>
          </a:p>
        </p:txBody>
      </p:sp>
      <p:sp>
        <p:nvSpPr>
          <p:cNvPr id="60419" name="Slide Number Placeholder 3"/>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FE2270E8-6296-3D4A-B5BB-7781A3832F12}" type="slidenum">
              <a:rPr lang="en-US">
                <a:solidFill>
                  <a:srgbClr val="C00000"/>
                </a:solidFill>
              </a:rPr>
              <a:pPr eaLnBrk="1" hangingPunct="1"/>
              <a:t>22</a:t>
            </a:fld>
            <a:endParaRPr lang="en-US">
              <a:solidFill>
                <a:srgbClr val="C00000"/>
              </a:solidFill>
            </a:endParaRPr>
          </a:p>
        </p:txBody>
      </p:sp>
      <p:sp>
        <p:nvSpPr>
          <p:cNvPr id="60420" name="Rectangle 3"/>
          <p:cNvSpPr>
            <a:spLocks noGrp="1" noChangeArrowheads="1"/>
          </p:cNvSpPr>
          <p:nvPr>
            <p:ph sz="quarter" idx="13"/>
          </p:nvPr>
        </p:nvSpPr>
        <p:spPr>
          <a:xfrm>
            <a:off x="488950" y="1557338"/>
            <a:ext cx="8928100" cy="4105275"/>
          </a:xfrm>
        </p:spPr>
        <p:txBody>
          <a:bodyPr/>
          <a:lstStyle/>
          <a:p>
            <a:pPr marL="0" indent="0"/>
            <a:r>
              <a:rPr lang="en-NZ" dirty="0" smtClean="0">
                <a:solidFill>
                  <a:srgbClr val="C00000"/>
                </a:solidFill>
                <a:latin typeface="Calibri" charset="0"/>
                <a:ea typeface="ＭＳ Ｐゴシック" charset="0"/>
                <a:cs typeface="ＭＳ Ｐゴシック" charset="0"/>
              </a:rPr>
              <a:t>Low cost forecasting approaches</a:t>
            </a:r>
          </a:p>
          <a:p>
            <a:pPr marL="0" indent="0"/>
            <a:endParaRPr lang="en-NZ" sz="2400" dirty="0">
              <a:solidFill>
                <a:srgbClr val="C00000"/>
              </a:solidFill>
              <a:latin typeface="Calibri" charset="0"/>
              <a:ea typeface="ＭＳ Ｐゴシック" charset="0"/>
              <a:cs typeface="ＭＳ Ｐゴシック" charset="0"/>
            </a:endParaRPr>
          </a:p>
          <a:p>
            <a:pPr>
              <a:buFont typeface="Arial" panose="020B0604020202020204" pitchFamily="34" charset="0"/>
              <a:buChar char="•"/>
            </a:pPr>
            <a:r>
              <a:rPr lang="en-NZ" sz="2400" dirty="0" smtClean="0">
                <a:solidFill>
                  <a:schemeClr val="tx2"/>
                </a:solidFill>
                <a:latin typeface="Calibri" charset="0"/>
                <a:ea typeface="ＭＳ Ｐゴシック" charset="0"/>
                <a:cs typeface="ＭＳ Ｐゴシック" charset="0"/>
              </a:rPr>
              <a:t>Largely based on the approach that we used for the 2012 reset</a:t>
            </a:r>
          </a:p>
          <a:p>
            <a:pPr lvl="2">
              <a:buFont typeface="Arial" panose="020B0604020202020204" pitchFamily="34" charset="0"/>
              <a:buChar char="•"/>
            </a:pPr>
            <a:r>
              <a:rPr lang="en-NZ" sz="2000" dirty="0" smtClean="0">
                <a:solidFill>
                  <a:schemeClr val="tx2"/>
                </a:solidFill>
                <a:latin typeface="Calibri" charset="0"/>
                <a:ea typeface="ＭＳ Ｐゴシック" charset="0"/>
                <a:cs typeface="ＭＳ Ｐゴシック" charset="0"/>
              </a:rPr>
              <a:t>Operational expenditure forecast using econometric approach from 2013 base year</a:t>
            </a:r>
          </a:p>
          <a:p>
            <a:pPr lvl="2">
              <a:buFont typeface="Arial" panose="020B0604020202020204" pitchFamily="34" charset="0"/>
              <a:buChar char="•"/>
            </a:pPr>
            <a:r>
              <a:rPr lang="en-NZ" sz="2000" dirty="0" smtClean="0">
                <a:solidFill>
                  <a:schemeClr val="tx2"/>
                </a:solidFill>
                <a:latin typeface="Calibri" charset="0"/>
                <a:ea typeface="ＭＳ Ｐゴシック" charset="0"/>
                <a:cs typeface="ＭＳ Ｐゴシック" charset="0"/>
              </a:rPr>
              <a:t>Distributors’ capital expenditure forecast based on their asset management plans with a cap placed on overall expenditure increase</a:t>
            </a:r>
          </a:p>
          <a:p>
            <a:pPr lvl="2">
              <a:buFont typeface="Arial" panose="020B0604020202020204" pitchFamily="34" charset="0"/>
              <a:buChar char="•"/>
            </a:pPr>
            <a:r>
              <a:rPr lang="en-NZ" sz="2000" dirty="0" smtClean="0">
                <a:solidFill>
                  <a:schemeClr val="tx2"/>
                </a:solidFill>
                <a:latin typeface="Calibri" charset="0"/>
                <a:ea typeface="ＭＳ Ｐゴシック" charset="0"/>
                <a:cs typeface="ＭＳ Ｐゴシック" charset="0"/>
              </a:rPr>
              <a:t>Changes in revenue due to changes in demand forecast using an econometric approach</a:t>
            </a:r>
          </a:p>
        </p:txBody>
      </p:sp>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bwMode="auto">
          <a:xfrm>
            <a:off x="4448944" y="5295654"/>
            <a:ext cx="5816600" cy="1301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70521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Placeholder 2"/>
          <p:cNvSpPr>
            <a:spLocks noGrp="1"/>
          </p:cNvSpPr>
          <p:nvPr>
            <p:ph type="body" sz="quarter" idx="10"/>
          </p:nvPr>
        </p:nvSpPr>
        <p:spPr>
          <a:xfrm>
            <a:off x="488950" y="549275"/>
            <a:ext cx="7131050" cy="457200"/>
          </a:xfrm>
        </p:spPr>
        <p:txBody>
          <a:bodyPr/>
          <a:lstStyle/>
          <a:p>
            <a:r>
              <a:rPr lang="en-US" dirty="0" smtClean="0">
                <a:solidFill>
                  <a:srgbClr val="262626"/>
                </a:solidFill>
                <a:latin typeface="Calibri" charset="0"/>
                <a:ea typeface="ＭＳ Ｐゴシック" charset="0"/>
                <a:cs typeface="ＭＳ Ｐゴシック" charset="0"/>
              </a:rPr>
              <a:t>Key features</a:t>
            </a:r>
            <a:endParaRPr lang="en-NZ" dirty="0">
              <a:solidFill>
                <a:srgbClr val="262626"/>
              </a:solidFill>
              <a:latin typeface="Calibri" charset="0"/>
              <a:ea typeface="ＭＳ Ｐゴシック" charset="0"/>
              <a:cs typeface="ＭＳ Ｐゴシック" charset="0"/>
            </a:endParaRPr>
          </a:p>
        </p:txBody>
      </p:sp>
      <p:sp>
        <p:nvSpPr>
          <p:cNvPr id="60419" name="Slide Number Placeholder 3"/>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FE2270E8-6296-3D4A-B5BB-7781A3832F12}" type="slidenum">
              <a:rPr lang="en-US">
                <a:solidFill>
                  <a:srgbClr val="C00000"/>
                </a:solidFill>
              </a:rPr>
              <a:pPr eaLnBrk="1" hangingPunct="1"/>
              <a:t>23</a:t>
            </a:fld>
            <a:endParaRPr lang="en-US">
              <a:solidFill>
                <a:srgbClr val="C00000"/>
              </a:solidFill>
            </a:endParaRPr>
          </a:p>
        </p:txBody>
      </p:sp>
      <p:sp>
        <p:nvSpPr>
          <p:cNvPr id="60420" name="Rectangle 3"/>
          <p:cNvSpPr>
            <a:spLocks noGrp="1" noChangeArrowheads="1"/>
          </p:cNvSpPr>
          <p:nvPr>
            <p:ph sz="quarter" idx="13"/>
          </p:nvPr>
        </p:nvSpPr>
        <p:spPr>
          <a:xfrm>
            <a:off x="355599" y="1557339"/>
            <a:ext cx="4203701" cy="2392362"/>
          </a:xfrm>
        </p:spPr>
        <p:txBody>
          <a:bodyPr/>
          <a:lstStyle/>
          <a:p>
            <a:pPr marL="0" indent="0"/>
            <a:r>
              <a:rPr lang="en-NZ" dirty="0" smtClean="0">
                <a:solidFill>
                  <a:srgbClr val="C00000"/>
                </a:solidFill>
                <a:latin typeface="Calibri" charset="0"/>
                <a:ea typeface="ＭＳ Ｐゴシック" charset="0"/>
                <a:cs typeface="ＭＳ Ｐゴシック" charset="0"/>
              </a:rPr>
              <a:t>Operational expenditure  base year</a:t>
            </a:r>
          </a:p>
          <a:p>
            <a:pPr>
              <a:buFont typeface="Arial" panose="020B0604020202020204" pitchFamily="34" charset="0"/>
              <a:buChar char="•"/>
            </a:pPr>
            <a:r>
              <a:rPr lang="en-NZ" sz="2400" dirty="0" smtClean="0">
                <a:solidFill>
                  <a:schemeClr val="tx2"/>
                </a:solidFill>
                <a:latin typeface="Calibri" charset="0"/>
                <a:ea typeface="ＭＳ Ｐゴシック" charset="0"/>
                <a:cs typeface="ＭＳ Ｐゴシック" charset="0"/>
              </a:rPr>
              <a:t>We have chosen to use 2013 as the base year for opex</a:t>
            </a:r>
          </a:p>
          <a:p>
            <a:pPr>
              <a:buFont typeface="Arial" panose="020B0604020202020204" pitchFamily="34" charset="0"/>
              <a:buChar char="•"/>
            </a:pPr>
            <a:r>
              <a:rPr lang="en-NZ" sz="2400" dirty="0" smtClean="0">
                <a:solidFill>
                  <a:schemeClr val="tx2"/>
                </a:solidFill>
                <a:latin typeface="Calibri" charset="0"/>
                <a:ea typeface="ＭＳ Ｐゴシック" charset="0"/>
                <a:cs typeface="ＭＳ Ｐゴシック" charset="0"/>
              </a:rPr>
              <a:t>This was due to large changes  from 2013 actuals to Distributors estimates for 2014  </a:t>
            </a:r>
          </a:p>
          <a:p>
            <a:pPr>
              <a:buFont typeface="Arial" panose="020B0604020202020204" pitchFamily="34" charset="0"/>
              <a:buChar char="•"/>
            </a:pPr>
            <a:r>
              <a:rPr lang="en-NZ" sz="2400" dirty="0" smtClean="0">
                <a:solidFill>
                  <a:schemeClr val="tx2"/>
                </a:solidFill>
                <a:latin typeface="Calibri" charset="0"/>
                <a:ea typeface="ＭＳ Ｐゴシック" charset="0"/>
                <a:cs typeface="ＭＳ Ｐゴシック" charset="0"/>
              </a:rPr>
              <a:t>We invite views on why either </a:t>
            </a:r>
            <a:r>
              <a:rPr lang="en-NZ" sz="2400" dirty="0">
                <a:solidFill>
                  <a:schemeClr val="tx2"/>
                </a:solidFill>
                <a:latin typeface="Calibri" charset="0"/>
                <a:ea typeface="ＭＳ Ｐゴシック" charset="0"/>
                <a:cs typeface="ＭＳ Ｐゴシック" charset="0"/>
              </a:rPr>
              <a:t>year would be </a:t>
            </a:r>
            <a:r>
              <a:rPr lang="en-NZ" sz="2400" dirty="0" smtClean="0">
                <a:solidFill>
                  <a:schemeClr val="tx2"/>
                </a:solidFill>
                <a:latin typeface="Calibri" charset="0"/>
                <a:ea typeface="ＭＳ Ｐゴシック" charset="0"/>
                <a:cs typeface="ＭＳ Ｐゴシック" charset="0"/>
              </a:rPr>
              <a:t>atypical</a:t>
            </a:r>
            <a:endParaRPr lang="en-NZ" sz="2400" dirty="0">
              <a:solidFill>
                <a:schemeClr val="tx2"/>
              </a:solidFill>
              <a:latin typeface="Calibri" charset="0"/>
              <a:ea typeface="ＭＳ Ｐゴシック" charset="0"/>
              <a:cs typeface="ＭＳ Ｐゴシック" charset="0"/>
            </a:endParaRPr>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667643" y="1563003"/>
            <a:ext cx="4971271" cy="44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667643" y="5996106"/>
            <a:ext cx="5505442" cy="830997"/>
          </a:xfrm>
          <a:prstGeom prst="rect">
            <a:avLst/>
          </a:prstGeom>
          <a:noFill/>
        </p:spPr>
        <p:txBody>
          <a:bodyPr wrap="square" rtlCol="0">
            <a:spAutoFit/>
          </a:bodyPr>
          <a:lstStyle/>
          <a:p>
            <a:r>
              <a:rPr lang="en-NZ" sz="1600" dirty="0">
                <a:solidFill>
                  <a:schemeClr val="tx2"/>
                </a:solidFill>
              </a:rPr>
              <a:t>E</a:t>
            </a:r>
            <a:r>
              <a:rPr lang="en-NZ" sz="1600" dirty="0" smtClean="0">
                <a:solidFill>
                  <a:schemeClr val="tx2"/>
                </a:solidFill>
              </a:rPr>
              <a:t>stimated </a:t>
            </a:r>
            <a:r>
              <a:rPr lang="en-NZ" sz="1600" dirty="0">
                <a:solidFill>
                  <a:schemeClr val="tx2"/>
                </a:solidFill>
              </a:rPr>
              <a:t>2014 expenditure relative to </a:t>
            </a:r>
            <a:r>
              <a:rPr lang="en-NZ" sz="1600" dirty="0" smtClean="0">
                <a:solidFill>
                  <a:schemeClr val="tx2"/>
                </a:solidFill>
              </a:rPr>
              <a:t>2013 </a:t>
            </a:r>
            <a:r>
              <a:rPr lang="en-NZ" sz="1600" dirty="0">
                <a:solidFill>
                  <a:schemeClr val="tx2"/>
                </a:solidFill>
              </a:rPr>
              <a:t>actual expenditure (constant prices) </a:t>
            </a:r>
          </a:p>
          <a:p>
            <a:endParaRPr lang="en-NZ" sz="1600" dirty="0">
              <a:solidFill>
                <a:schemeClr val="tx2"/>
              </a:solidFill>
            </a:endParaRPr>
          </a:p>
        </p:txBody>
      </p:sp>
    </p:spTree>
    <p:extLst>
      <p:ext uri="{BB962C8B-B14F-4D97-AF65-F5344CB8AC3E}">
        <p14:creationId xmlns:p14="http://schemas.microsoft.com/office/powerpoint/2010/main" val="2565073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Placeholder 2"/>
          <p:cNvSpPr>
            <a:spLocks noGrp="1"/>
          </p:cNvSpPr>
          <p:nvPr>
            <p:ph type="body" sz="quarter" idx="10"/>
          </p:nvPr>
        </p:nvSpPr>
        <p:spPr>
          <a:xfrm>
            <a:off x="488950" y="549275"/>
            <a:ext cx="7131050" cy="457200"/>
          </a:xfrm>
        </p:spPr>
        <p:txBody>
          <a:bodyPr/>
          <a:lstStyle/>
          <a:p>
            <a:r>
              <a:rPr lang="en-US" dirty="0" smtClean="0">
                <a:solidFill>
                  <a:srgbClr val="262626"/>
                </a:solidFill>
                <a:latin typeface="Calibri" charset="0"/>
                <a:ea typeface="ＭＳ Ｐゴシック" charset="0"/>
                <a:cs typeface="ＭＳ Ｐゴシック" charset="0"/>
              </a:rPr>
              <a:t>Key features</a:t>
            </a:r>
            <a:endParaRPr lang="en-NZ" dirty="0">
              <a:solidFill>
                <a:srgbClr val="262626"/>
              </a:solidFill>
              <a:latin typeface="Calibri" charset="0"/>
              <a:ea typeface="ＭＳ Ｐゴシック" charset="0"/>
              <a:cs typeface="ＭＳ Ｐゴシック" charset="0"/>
            </a:endParaRPr>
          </a:p>
        </p:txBody>
      </p:sp>
      <p:sp>
        <p:nvSpPr>
          <p:cNvPr id="60419" name="Slide Number Placeholder 3"/>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FE2270E8-6296-3D4A-B5BB-7781A3832F12}" type="slidenum">
              <a:rPr lang="en-US">
                <a:solidFill>
                  <a:srgbClr val="C00000"/>
                </a:solidFill>
              </a:rPr>
              <a:pPr eaLnBrk="1" hangingPunct="1"/>
              <a:t>24</a:t>
            </a:fld>
            <a:endParaRPr lang="en-US">
              <a:solidFill>
                <a:srgbClr val="C00000"/>
              </a:solidFill>
            </a:endParaRPr>
          </a:p>
        </p:txBody>
      </p:sp>
      <p:sp>
        <p:nvSpPr>
          <p:cNvPr id="60420" name="Rectangle 3"/>
          <p:cNvSpPr>
            <a:spLocks noGrp="1" noChangeArrowheads="1"/>
          </p:cNvSpPr>
          <p:nvPr>
            <p:ph sz="quarter" idx="13"/>
          </p:nvPr>
        </p:nvSpPr>
        <p:spPr>
          <a:xfrm>
            <a:off x="488950" y="1557338"/>
            <a:ext cx="9072562" cy="4105275"/>
          </a:xfrm>
        </p:spPr>
        <p:txBody>
          <a:bodyPr/>
          <a:lstStyle/>
          <a:p>
            <a:pPr marL="0" indent="0"/>
            <a:r>
              <a:rPr lang="en-NZ" dirty="0" smtClean="0">
                <a:solidFill>
                  <a:srgbClr val="C00000"/>
                </a:solidFill>
                <a:latin typeface="Calibri" charset="0"/>
                <a:ea typeface="ＭＳ Ｐゴシック" charset="0"/>
                <a:cs typeface="ＭＳ Ｐゴシック" charset="0"/>
              </a:rPr>
              <a:t>Capital expenditure increase with caps</a:t>
            </a:r>
          </a:p>
          <a:p>
            <a:pPr marL="0" indent="0"/>
            <a:endParaRPr lang="en-NZ" sz="2400" dirty="0">
              <a:solidFill>
                <a:srgbClr val="C00000"/>
              </a:solidFill>
              <a:latin typeface="Calibri" charset="0"/>
              <a:ea typeface="ＭＳ Ｐゴシック" charset="0"/>
              <a:cs typeface="ＭＳ Ｐゴシック" charset="0"/>
            </a:endParaRPr>
          </a:p>
          <a:p>
            <a:pPr>
              <a:buFont typeface="Arial" panose="020B0604020202020204" pitchFamily="34" charset="0"/>
              <a:buChar char="•"/>
            </a:pPr>
            <a:r>
              <a:rPr lang="en-NZ" sz="2400" dirty="0" smtClean="0">
                <a:solidFill>
                  <a:schemeClr val="tx2"/>
                </a:solidFill>
                <a:latin typeface="Calibri" charset="0"/>
                <a:ea typeface="ＭＳ Ｐゴシック" charset="0"/>
                <a:cs typeface="ＭＳ Ｐゴシック" charset="0"/>
              </a:rPr>
              <a:t>For network capital expenditure</a:t>
            </a:r>
          </a:p>
          <a:p>
            <a:pPr lvl="2">
              <a:buFont typeface="Arial" panose="020B0604020202020204" pitchFamily="34" charset="0"/>
              <a:buChar char="•"/>
            </a:pPr>
            <a:r>
              <a:rPr lang="en-NZ" sz="2000" dirty="0" smtClean="0">
                <a:solidFill>
                  <a:schemeClr val="tx2"/>
                </a:solidFill>
                <a:latin typeface="Calibri" charset="0"/>
                <a:ea typeface="ＭＳ Ｐゴシック" charset="0"/>
                <a:cs typeface="ＭＳ Ｐゴシック" charset="0"/>
              </a:rPr>
              <a:t>Either 110% or 120% of the historic average, depending</a:t>
            </a:r>
            <a:r>
              <a:rPr lang="en-US" sz="2000" dirty="0" smtClean="0">
                <a:solidFill>
                  <a:schemeClr val="tx2"/>
                </a:solidFill>
                <a:latin typeface="Calibri" charset="0"/>
                <a:ea typeface="ＭＳ Ｐゴシック" charset="0"/>
                <a:cs typeface="ＭＳ Ｐゴシック" charset="0"/>
              </a:rPr>
              <a:t> on past reliability of distributor forecasts we relied on for last regulatory period</a:t>
            </a:r>
          </a:p>
          <a:p>
            <a:pPr>
              <a:buFont typeface="Arial" panose="020B0604020202020204" pitchFamily="34" charset="0"/>
              <a:buChar char="•"/>
            </a:pPr>
            <a:r>
              <a:rPr lang="en-US" sz="2400" dirty="0" smtClean="0">
                <a:solidFill>
                  <a:schemeClr val="tx2"/>
                </a:solidFill>
                <a:latin typeface="Calibri" charset="0"/>
                <a:ea typeface="ＭＳ Ｐゴシック" charset="0"/>
                <a:cs typeface="ＭＳ Ｐゴシック" charset="0"/>
              </a:rPr>
              <a:t>For non-network capital expenditure</a:t>
            </a:r>
          </a:p>
          <a:p>
            <a:pPr lvl="2">
              <a:buFont typeface="Arial" panose="020B0604020202020204" pitchFamily="34" charset="0"/>
              <a:buChar char="•"/>
            </a:pPr>
            <a:r>
              <a:rPr lang="en-US" sz="2000" dirty="0" smtClean="0">
                <a:solidFill>
                  <a:schemeClr val="tx2"/>
                </a:solidFill>
                <a:latin typeface="Calibri" charset="0"/>
                <a:ea typeface="ＭＳ Ｐゴシック" charset="0"/>
                <a:cs typeface="ＭＳ Ｐゴシック" charset="0"/>
              </a:rPr>
              <a:t>A cap of 200% of the historic average</a:t>
            </a:r>
          </a:p>
          <a:p>
            <a:pPr lvl="2">
              <a:buFont typeface="Arial" panose="020B0604020202020204" pitchFamily="34" charset="0"/>
              <a:buChar char="•"/>
            </a:pPr>
            <a:r>
              <a:rPr lang="en-US" sz="2000" dirty="0" smtClean="0">
                <a:solidFill>
                  <a:schemeClr val="tx2"/>
                </a:solidFill>
                <a:latin typeface="Calibri" charset="0"/>
                <a:ea typeface="ＭＳ Ｐゴシック" charset="0"/>
                <a:cs typeface="ＭＳ Ｐゴシック" charset="0"/>
              </a:rPr>
              <a:t>Except where non-network expenditure is more than 5% of total expenditure</a:t>
            </a:r>
          </a:p>
        </p:txBody>
      </p:sp>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bwMode="auto">
          <a:xfrm>
            <a:off x="4448944" y="5295654"/>
            <a:ext cx="5816600" cy="1301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42710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Placeholder 2"/>
          <p:cNvSpPr>
            <a:spLocks noGrp="1"/>
          </p:cNvSpPr>
          <p:nvPr>
            <p:ph type="body" sz="quarter" idx="10"/>
          </p:nvPr>
        </p:nvSpPr>
        <p:spPr>
          <a:xfrm>
            <a:off x="488950" y="549275"/>
            <a:ext cx="7131050" cy="457200"/>
          </a:xfrm>
        </p:spPr>
        <p:txBody>
          <a:bodyPr/>
          <a:lstStyle/>
          <a:p>
            <a:r>
              <a:rPr lang="en-US" dirty="0" smtClean="0">
                <a:solidFill>
                  <a:srgbClr val="262626"/>
                </a:solidFill>
                <a:latin typeface="Calibri" charset="0"/>
                <a:ea typeface="ＭＳ Ｐゴシック" charset="0"/>
                <a:cs typeface="ＭＳ Ｐゴシック" charset="0"/>
              </a:rPr>
              <a:t>Key features</a:t>
            </a:r>
            <a:endParaRPr lang="en-NZ" dirty="0">
              <a:solidFill>
                <a:srgbClr val="262626"/>
              </a:solidFill>
              <a:latin typeface="Calibri" charset="0"/>
              <a:ea typeface="ＭＳ Ｐゴシック" charset="0"/>
              <a:cs typeface="ＭＳ Ｐゴシック" charset="0"/>
            </a:endParaRPr>
          </a:p>
        </p:txBody>
      </p:sp>
      <p:sp>
        <p:nvSpPr>
          <p:cNvPr id="60419" name="Slide Number Placeholder 3"/>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FE2270E8-6296-3D4A-B5BB-7781A3832F12}" type="slidenum">
              <a:rPr lang="en-US">
                <a:solidFill>
                  <a:srgbClr val="C00000"/>
                </a:solidFill>
              </a:rPr>
              <a:pPr eaLnBrk="1" hangingPunct="1"/>
              <a:t>25</a:t>
            </a:fld>
            <a:endParaRPr lang="en-US">
              <a:solidFill>
                <a:srgbClr val="C00000"/>
              </a:solidFill>
            </a:endParaRPr>
          </a:p>
        </p:txBody>
      </p:sp>
      <p:sp>
        <p:nvSpPr>
          <p:cNvPr id="60420" name="Rectangle 3"/>
          <p:cNvSpPr>
            <a:spLocks noGrp="1" noChangeArrowheads="1"/>
          </p:cNvSpPr>
          <p:nvPr>
            <p:ph sz="quarter" idx="13"/>
          </p:nvPr>
        </p:nvSpPr>
        <p:spPr>
          <a:xfrm>
            <a:off x="488950" y="1557338"/>
            <a:ext cx="8928100" cy="4935537"/>
          </a:xfrm>
        </p:spPr>
        <p:txBody>
          <a:bodyPr/>
          <a:lstStyle/>
          <a:p>
            <a:pPr marL="0" indent="0"/>
            <a:r>
              <a:rPr lang="en-NZ" dirty="0">
                <a:solidFill>
                  <a:srgbClr val="C00000"/>
                </a:solidFill>
                <a:latin typeface="Calibri" charset="0"/>
                <a:ea typeface="ＭＳ Ｐゴシック" charset="0"/>
                <a:cs typeface="ＭＳ Ｐゴシック" charset="0"/>
              </a:rPr>
              <a:t>Q</a:t>
            </a:r>
            <a:r>
              <a:rPr lang="en-NZ" dirty="0" smtClean="0">
                <a:solidFill>
                  <a:srgbClr val="C00000"/>
                </a:solidFill>
                <a:latin typeface="Calibri" charset="0"/>
                <a:ea typeface="ＭＳ Ｐゴシック" charset="0"/>
                <a:cs typeface="ＭＳ Ｐゴシック" charset="0"/>
              </a:rPr>
              <a:t>uality incentive scheme</a:t>
            </a:r>
          </a:p>
          <a:p>
            <a:pPr marL="0" indent="0"/>
            <a:endParaRPr lang="en-NZ" sz="2400" dirty="0" smtClean="0">
              <a:solidFill>
                <a:srgbClr val="C00000"/>
              </a:solidFill>
              <a:latin typeface="Calibri" charset="0"/>
              <a:ea typeface="ＭＳ Ｐゴシック" charset="0"/>
              <a:cs typeface="ＭＳ Ｐゴシック" charset="0"/>
            </a:endParaRPr>
          </a:p>
          <a:p>
            <a:pPr>
              <a:buFont typeface="Arial" panose="020B0604020202020204" pitchFamily="34" charset="0"/>
              <a:buChar char="•"/>
            </a:pPr>
            <a:r>
              <a:rPr lang="en-NZ" sz="2400" dirty="0" smtClean="0">
                <a:solidFill>
                  <a:schemeClr val="tx2"/>
                </a:solidFill>
                <a:latin typeface="Calibri" charset="0"/>
                <a:ea typeface="ＭＳ Ｐゴシック" charset="0"/>
                <a:cs typeface="ＭＳ Ｐゴシック" charset="0"/>
              </a:rPr>
              <a:t>Previous scheme was a pass/fail regime</a:t>
            </a:r>
          </a:p>
          <a:p>
            <a:pPr>
              <a:buFont typeface="Arial" panose="020B0604020202020204" pitchFamily="34" charset="0"/>
              <a:buChar char="•"/>
            </a:pPr>
            <a:r>
              <a:rPr lang="en-NZ" sz="2400" dirty="0" smtClean="0">
                <a:solidFill>
                  <a:schemeClr val="tx2"/>
                </a:solidFill>
                <a:latin typeface="Calibri" charset="0"/>
                <a:ea typeface="ＭＳ Ｐゴシック" charset="0"/>
                <a:cs typeface="ＭＳ Ｐゴシック" charset="0"/>
              </a:rPr>
              <a:t>New scheme will link quality of service with revenue</a:t>
            </a:r>
          </a:p>
          <a:p>
            <a:pPr>
              <a:buFont typeface="Arial" panose="020B0604020202020204" pitchFamily="34" charset="0"/>
              <a:buChar char="•"/>
            </a:pPr>
            <a:r>
              <a:rPr lang="en-NZ" sz="2400" dirty="0" smtClean="0">
                <a:solidFill>
                  <a:schemeClr val="tx2"/>
                </a:solidFill>
                <a:latin typeface="Calibri" charset="0"/>
                <a:ea typeface="ＭＳ Ｐゴシック" charset="0"/>
                <a:cs typeface="ＭＳ Ｐゴシック" charset="0"/>
              </a:rPr>
              <a:t>Performance target set based on the frequency and duration of power outages</a:t>
            </a:r>
          </a:p>
          <a:p>
            <a:pPr>
              <a:buFont typeface="Arial" panose="020B0604020202020204" pitchFamily="34" charset="0"/>
              <a:buChar char="•"/>
            </a:pPr>
            <a:r>
              <a:rPr lang="en-NZ" sz="2400" dirty="0" smtClean="0">
                <a:solidFill>
                  <a:schemeClr val="tx2"/>
                </a:solidFill>
                <a:latin typeface="Calibri" charset="0"/>
                <a:ea typeface="ＭＳ Ｐゴシック" charset="0"/>
                <a:cs typeface="ＭＳ Ｐゴシック" charset="0"/>
              </a:rPr>
              <a:t>Rewards and penalties</a:t>
            </a:r>
          </a:p>
          <a:p>
            <a:pPr>
              <a:buFont typeface="Arial" panose="020B0604020202020204" pitchFamily="34" charset="0"/>
              <a:buChar char="•"/>
            </a:pPr>
            <a:r>
              <a:rPr lang="en-NZ" sz="2400" dirty="0" smtClean="0">
                <a:solidFill>
                  <a:schemeClr val="tx2"/>
                </a:solidFill>
                <a:latin typeface="Calibri" charset="0"/>
                <a:ea typeface="ＭＳ Ｐゴシック" charset="0"/>
                <a:cs typeface="ＭＳ Ｐゴシック" charset="0"/>
              </a:rPr>
              <a:t>Caps and collars</a:t>
            </a:r>
          </a:p>
          <a:p>
            <a:pPr>
              <a:buFont typeface="Arial" panose="020B0604020202020204" pitchFamily="34" charset="0"/>
              <a:buChar char="•"/>
            </a:pPr>
            <a:r>
              <a:rPr lang="en-NZ" sz="2400" dirty="0" smtClean="0">
                <a:solidFill>
                  <a:schemeClr val="tx2"/>
                </a:solidFill>
                <a:latin typeface="Calibri" charset="0"/>
                <a:ea typeface="ＭＳ Ｐゴシック" charset="0"/>
                <a:cs typeface="ＭＳ Ｐゴシック" charset="0"/>
              </a:rPr>
              <a:t>1% of distributors’ revenue is ‘at risk’</a:t>
            </a:r>
            <a:endParaRPr lang="en-NZ" sz="2400" dirty="0">
              <a:solidFill>
                <a:schemeClr val="tx2"/>
              </a:solidFill>
              <a:latin typeface="Calibri" charset="0"/>
              <a:ea typeface="ＭＳ Ｐゴシック" charset="0"/>
              <a:cs typeface="ＭＳ Ｐゴシック" charset="0"/>
            </a:endParaRPr>
          </a:p>
        </p:txBody>
      </p:sp>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bwMode="auto">
          <a:xfrm>
            <a:off x="4448944" y="5295654"/>
            <a:ext cx="5816600" cy="1301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4505175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Placeholder 2"/>
          <p:cNvSpPr>
            <a:spLocks noGrp="1"/>
          </p:cNvSpPr>
          <p:nvPr>
            <p:ph type="body" sz="quarter" idx="10"/>
          </p:nvPr>
        </p:nvSpPr>
        <p:spPr>
          <a:xfrm>
            <a:off x="488950" y="549275"/>
            <a:ext cx="7131050" cy="457200"/>
          </a:xfrm>
        </p:spPr>
        <p:txBody>
          <a:bodyPr/>
          <a:lstStyle/>
          <a:p>
            <a:r>
              <a:rPr lang="en-US" dirty="0" smtClean="0">
                <a:solidFill>
                  <a:srgbClr val="262626"/>
                </a:solidFill>
                <a:latin typeface="Calibri" charset="0"/>
                <a:ea typeface="ＭＳ Ｐゴシック" charset="0"/>
                <a:cs typeface="ＭＳ Ｐゴシック" charset="0"/>
              </a:rPr>
              <a:t>Key features</a:t>
            </a:r>
            <a:endParaRPr lang="en-NZ" dirty="0">
              <a:solidFill>
                <a:srgbClr val="262626"/>
              </a:solidFill>
              <a:latin typeface="Calibri" charset="0"/>
              <a:ea typeface="ＭＳ Ｐゴシック" charset="0"/>
              <a:cs typeface="ＭＳ Ｐゴシック" charset="0"/>
            </a:endParaRPr>
          </a:p>
        </p:txBody>
      </p:sp>
      <p:sp>
        <p:nvSpPr>
          <p:cNvPr id="60419" name="Slide Number Placeholder 3"/>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FE2270E8-6296-3D4A-B5BB-7781A3832F12}" type="slidenum">
              <a:rPr lang="en-US">
                <a:solidFill>
                  <a:srgbClr val="C00000"/>
                </a:solidFill>
              </a:rPr>
              <a:pPr eaLnBrk="1" hangingPunct="1"/>
              <a:t>26</a:t>
            </a:fld>
            <a:endParaRPr lang="en-US">
              <a:solidFill>
                <a:srgbClr val="C00000"/>
              </a:solidFill>
            </a:endParaRPr>
          </a:p>
        </p:txBody>
      </p:sp>
      <p:sp>
        <p:nvSpPr>
          <p:cNvPr id="60420" name="Rectangle 3"/>
          <p:cNvSpPr>
            <a:spLocks noGrp="1" noChangeArrowheads="1"/>
          </p:cNvSpPr>
          <p:nvPr>
            <p:ph sz="quarter" idx="13"/>
          </p:nvPr>
        </p:nvSpPr>
        <p:spPr>
          <a:xfrm>
            <a:off x="488950" y="1557338"/>
            <a:ext cx="8928100" cy="4105275"/>
          </a:xfrm>
        </p:spPr>
        <p:txBody>
          <a:bodyPr/>
          <a:lstStyle/>
          <a:p>
            <a:pPr marL="0" indent="0"/>
            <a:r>
              <a:rPr lang="en-NZ" dirty="0" smtClean="0">
                <a:solidFill>
                  <a:srgbClr val="C00000"/>
                </a:solidFill>
                <a:latin typeface="Calibri" charset="0"/>
                <a:ea typeface="ＭＳ Ｐゴシック" charset="0"/>
                <a:cs typeface="ＭＳ Ｐゴシック" charset="0"/>
              </a:rPr>
              <a:t>Quality incentive scheme</a:t>
            </a:r>
            <a:endParaRPr lang="en-US" sz="2400" dirty="0" smtClean="0">
              <a:latin typeface="Calibri" charset="0"/>
              <a:ea typeface="ＭＳ Ｐゴシック" charset="0"/>
              <a:cs typeface="ＭＳ Ｐゴシック" charset="0"/>
            </a:endParaRPr>
          </a:p>
        </p:txBody>
      </p:sp>
      <p:pic>
        <p:nvPicPr>
          <p:cNvPr id="7" name="Picture 10"/>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48544" y="2348880"/>
            <a:ext cx="8568506" cy="4257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1460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Placeholder 2"/>
          <p:cNvSpPr>
            <a:spLocks noGrp="1"/>
          </p:cNvSpPr>
          <p:nvPr>
            <p:ph type="body" sz="quarter" idx="10"/>
          </p:nvPr>
        </p:nvSpPr>
        <p:spPr>
          <a:xfrm>
            <a:off x="488950" y="549275"/>
            <a:ext cx="7131050" cy="457200"/>
          </a:xfrm>
        </p:spPr>
        <p:txBody>
          <a:bodyPr/>
          <a:lstStyle/>
          <a:p>
            <a:r>
              <a:rPr lang="en-US" dirty="0">
                <a:solidFill>
                  <a:srgbClr val="262626"/>
                </a:solidFill>
                <a:latin typeface="Calibri" charset="0"/>
                <a:ea typeface="ＭＳ Ｐゴシック" charset="0"/>
                <a:cs typeface="ＭＳ Ｐゴシック" charset="0"/>
              </a:rPr>
              <a:t>Key features</a:t>
            </a:r>
            <a:endParaRPr lang="en-NZ" dirty="0">
              <a:solidFill>
                <a:srgbClr val="262626"/>
              </a:solidFill>
              <a:latin typeface="Calibri" charset="0"/>
              <a:ea typeface="ＭＳ Ｐゴシック" charset="0"/>
              <a:cs typeface="ＭＳ Ｐゴシック" charset="0"/>
            </a:endParaRPr>
          </a:p>
        </p:txBody>
      </p:sp>
      <p:sp>
        <p:nvSpPr>
          <p:cNvPr id="60419" name="Slide Number Placeholder 3"/>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FE2270E8-6296-3D4A-B5BB-7781A3832F12}" type="slidenum">
              <a:rPr lang="en-US">
                <a:solidFill>
                  <a:srgbClr val="C00000"/>
                </a:solidFill>
              </a:rPr>
              <a:pPr eaLnBrk="1" hangingPunct="1"/>
              <a:t>27</a:t>
            </a:fld>
            <a:endParaRPr lang="en-US">
              <a:solidFill>
                <a:srgbClr val="C00000"/>
              </a:solidFill>
            </a:endParaRPr>
          </a:p>
        </p:txBody>
      </p:sp>
      <p:sp>
        <p:nvSpPr>
          <p:cNvPr id="60420" name="Rectangle 3"/>
          <p:cNvSpPr>
            <a:spLocks noGrp="1" noChangeArrowheads="1"/>
          </p:cNvSpPr>
          <p:nvPr>
            <p:ph sz="quarter" idx="13"/>
          </p:nvPr>
        </p:nvSpPr>
        <p:spPr>
          <a:xfrm>
            <a:off x="488950" y="1557338"/>
            <a:ext cx="8928100" cy="4935537"/>
          </a:xfrm>
        </p:spPr>
        <p:txBody>
          <a:bodyPr/>
          <a:lstStyle/>
          <a:p>
            <a:pPr marL="0" indent="0"/>
            <a:r>
              <a:rPr lang="en-NZ" dirty="0" smtClean="0">
                <a:solidFill>
                  <a:srgbClr val="C00000"/>
                </a:solidFill>
                <a:latin typeface="Calibri" charset="0"/>
                <a:ea typeface="ＭＳ Ｐゴシック" charset="0"/>
                <a:cs typeface="ＭＳ Ｐゴシック" charset="0"/>
              </a:rPr>
              <a:t>Energy efficiency incentives</a:t>
            </a:r>
          </a:p>
          <a:p>
            <a:pPr marL="0" indent="0"/>
            <a:endParaRPr lang="en-NZ" sz="2400" dirty="0" smtClean="0">
              <a:solidFill>
                <a:schemeClr val="tx2"/>
              </a:solidFill>
              <a:latin typeface="Calibri" charset="0"/>
              <a:ea typeface="ＭＳ Ｐゴシック" charset="0"/>
              <a:cs typeface="ＭＳ Ｐゴシック" charset="0"/>
            </a:endParaRPr>
          </a:p>
          <a:p>
            <a:pPr marL="0" indent="0"/>
            <a:r>
              <a:rPr lang="en-NZ" sz="2400" dirty="0" smtClean="0">
                <a:solidFill>
                  <a:schemeClr val="tx2"/>
                </a:solidFill>
                <a:latin typeface="Calibri" charset="0"/>
                <a:ea typeface="ＭＳ Ｐゴシック" charset="0"/>
                <a:cs typeface="ＭＳ Ｐゴシック" charset="0"/>
              </a:rPr>
              <a:t>We are proposing an incentive for distributors to increase energy efficiency</a:t>
            </a:r>
          </a:p>
          <a:p>
            <a:pPr>
              <a:buFont typeface="Arial" panose="020B0604020202020204" pitchFamily="34" charset="0"/>
              <a:buChar char="•"/>
            </a:pPr>
            <a:r>
              <a:rPr lang="en-NZ" sz="2400" dirty="0" smtClean="0">
                <a:solidFill>
                  <a:schemeClr val="tx2"/>
                </a:solidFill>
                <a:latin typeface="Calibri" charset="0"/>
                <a:ea typeface="ＭＳ Ｐゴシック" charset="0"/>
                <a:cs typeface="ＭＳ Ｐゴシック" charset="0"/>
              </a:rPr>
              <a:t>Compensates distributors for revenue forgone as a result of decreases in volume due to energy efficiency measures</a:t>
            </a:r>
          </a:p>
          <a:p>
            <a:pPr>
              <a:buFont typeface="Arial" panose="020B0604020202020204" pitchFamily="34" charset="0"/>
              <a:buChar char="•"/>
            </a:pPr>
            <a:r>
              <a:rPr lang="en-NZ" sz="2400" dirty="0" smtClean="0">
                <a:solidFill>
                  <a:schemeClr val="tx2"/>
                </a:solidFill>
                <a:latin typeface="Calibri" charset="0"/>
                <a:ea typeface="ＭＳ Ｐゴシック" charset="0"/>
                <a:cs typeface="ＭＳ Ｐゴシック" charset="0"/>
              </a:rPr>
              <a:t>Neutralises the incentive </a:t>
            </a:r>
            <a:r>
              <a:rPr lang="en-NZ" sz="2400" dirty="0" smtClean="0">
                <a:solidFill>
                  <a:schemeClr val="tx2"/>
                </a:solidFill>
                <a:latin typeface="Calibri" charset="0"/>
                <a:ea typeface="ＭＳ Ｐゴシック" charset="0"/>
                <a:cs typeface="ＭＳ Ｐゴシック" charset="0"/>
              </a:rPr>
              <a:t>not to </a:t>
            </a:r>
            <a:r>
              <a:rPr lang="en-NZ" sz="2400" dirty="0" smtClean="0">
                <a:solidFill>
                  <a:schemeClr val="tx2"/>
                </a:solidFill>
                <a:latin typeface="Calibri" charset="0"/>
                <a:ea typeface="ＭＳ Ｐゴシック" charset="0"/>
                <a:cs typeface="ＭＳ Ｐゴシック" charset="0"/>
              </a:rPr>
              <a:t>invest in assets with </a:t>
            </a:r>
            <a:r>
              <a:rPr lang="en-NZ" sz="2400" dirty="0" smtClean="0">
                <a:solidFill>
                  <a:schemeClr val="tx2"/>
                </a:solidFill>
                <a:latin typeface="Calibri" charset="0"/>
                <a:ea typeface="ＭＳ Ｐゴシック" charset="0"/>
                <a:cs typeface="ＭＳ Ｐゴシック" charset="0"/>
              </a:rPr>
              <a:t>shorter </a:t>
            </a:r>
            <a:r>
              <a:rPr lang="en-NZ" sz="2400" dirty="0" smtClean="0">
                <a:solidFill>
                  <a:schemeClr val="tx2"/>
                </a:solidFill>
                <a:latin typeface="Calibri" charset="0"/>
                <a:ea typeface="ＭＳ Ｐゴシック" charset="0"/>
                <a:cs typeface="ＭＳ Ｐゴシック" charset="0"/>
              </a:rPr>
              <a:t>lives</a:t>
            </a:r>
          </a:p>
          <a:p>
            <a:pPr>
              <a:buFont typeface="Arial" panose="020B0604020202020204" pitchFamily="34" charset="0"/>
              <a:buChar char="•"/>
            </a:pPr>
            <a:r>
              <a:rPr lang="en-NZ" sz="2400" dirty="0" smtClean="0">
                <a:solidFill>
                  <a:schemeClr val="tx2"/>
                </a:solidFill>
                <a:latin typeface="Calibri" charset="0"/>
                <a:ea typeface="ＭＳ Ｐゴシック" charset="0"/>
                <a:cs typeface="ＭＳ Ｐゴシック" charset="0"/>
              </a:rPr>
              <a:t>Covers energy efficiency, demand management, and reduction of energy loss measures</a:t>
            </a:r>
          </a:p>
        </p:txBody>
      </p:sp>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bwMode="auto">
          <a:xfrm>
            <a:off x="4448944" y="5295654"/>
            <a:ext cx="5816600" cy="1301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841769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Placeholder 2"/>
          <p:cNvSpPr>
            <a:spLocks noGrp="1"/>
          </p:cNvSpPr>
          <p:nvPr>
            <p:ph type="body" sz="quarter" idx="10"/>
          </p:nvPr>
        </p:nvSpPr>
        <p:spPr>
          <a:xfrm>
            <a:off x="488950" y="549275"/>
            <a:ext cx="7131050" cy="457200"/>
          </a:xfrm>
        </p:spPr>
        <p:txBody>
          <a:bodyPr/>
          <a:lstStyle/>
          <a:p>
            <a:r>
              <a:rPr lang="en-US" dirty="0">
                <a:solidFill>
                  <a:srgbClr val="262626"/>
                </a:solidFill>
                <a:latin typeface="Calibri" charset="0"/>
                <a:ea typeface="ＭＳ Ｐゴシック" charset="0"/>
                <a:cs typeface="ＭＳ Ｐゴシック" charset="0"/>
              </a:rPr>
              <a:t>Key features</a:t>
            </a:r>
            <a:endParaRPr lang="en-NZ" dirty="0">
              <a:solidFill>
                <a:srgbClr val="262626"/>
              </a:solidFill>
              <a:latin typeface="Calibri" charset="0"/>
              <a:ea typeface="ＭＳ Ｐゴシック" charset="0"/>
              <a:cs typeface="ＭＳ Ｐゴシック" charset="0"/>
            </a:endParaRPr>
          </a:p>
        </p:txBody>
      </p:sp>
      <p:sp>
        <p:nvSpPr>
          <p:cNvPr id="60419" name="Slide Number Placeholder 3"/>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FE2270E8-6296-3D4A-B5BB-7781A3832F12}" type="slidenum">
              <a:rPr lang="en-US">
                <a:solidFill>
                  <a:srgbClr val="C00000"/>
                </a:solidFill>
              </a:rPr>
              <a:pPr eaLnBrk="1" hangingPunct="1"/>
              <a:t>28</a:t>
            </a:fld>
            <a:endParaRPr lang="en-US">
              <a:solidFill>
                <a:srgbClr val="C00000"/>
              </a:solidFill>
            </a:endParaRPr>
          </a:p>
        </p:txBody>
      </p:sp>
      <p:sp>
        <p:nvSpPr>
          <p:cNvPr id="60420" name="Rectangle 3"/>
          <p:cNvSpPr>
            <a:spLocks noGrp="1" noChangeArrowheads="1"/>
          </p:cNvSpPr>
          <p:nvPr>
            <p:ph sz="quarter" idx="13"/>
          </p:nvPr>
        </p:nvSpPr>
        <p:spPr>
          <a:xfrm>
            <a:off x="488950" y="1557338"/>
            <a:ext cx="8928100" cy="4935537"/>
          </a:xfrm>
        </p:spPr>
        <p:txBody>
          <a:bodyPr/>
          <a:lstStyle/>
          <a:p>
            <a:pPr marL="0" indent="0"/>
            <a:r>
              <a:rPr lang="en-NZ" dirty="0" smtClean="0">
                <a:solidFill>
                  <a:srgbClr val="C00000"/>
                </a:solidFill>
                <a:latin typeface="Calibri" charset="0"/>
                <a:ea typeface="ＭＳ Ｐゴシック" charset="0"/>
                <a:cs typeface="ＭＳ Ｐゴシック" charset="0"/>
              </a:rPr>
              <a:t>Catastrophic risk</a:t>
            </a:r>
          </a:p>
          <a:p>
            <a:pPr marL="0" indent="0"/>
            <a:endParaRPr lang="en-NZ" sz="2400" dirty="0" smtClean="0">
              <a:solidFill>
                <a:schemeClr val="tx2"/>
              </a:solidFill>
              <a:latin typeface="Calibri" charset="0"/>
              <a:ea typeface="ＭＳ Ｐゴシック" charset="0"/>
              <a:cs typeface="ＭＳ Ｐゴシック" charset="0"/>
            </a:endParaRPr>
          </a:p>
          <a:p>
            <a:pPr>
              <a:buFont typeface="Arial" panose="020B0604020202020204" pitchFamily="34" charset="0"/>
              <a:buChar char="•"/>
            </a:pPr>
            <a:r>
              <a:rPr lang="en-NZ" sz="2400" dirty="0" smtClean="0">
                <a:solidFill>
                  <a:schemeClr val="tx2"/>
                </a:solidFill>
                <a:latin typeface="Calibri" charset="0"/>
                <a:ea typeface="ＭＳ Ｐゴシック" charset="0"/>
                <a:cs typeface="ＭＳ Ｐゴシック" charset="0"/>
              </a:rPr>
              <a:t>Our proposed approach to catastrophic risk is consistent with the approach taken in the Orion customised price-quality path</a:t>
            </a:r>
          </a:p>
          <a:p>
            <a:pPr>
              <a:buFont typeface="Arial" panose="020B0604020202020204" pitchFamily="34" charset="0"/>
              <a:buChar char="•"/>
            </a:pPr>
            <a:r>
              <a:rPr lang="en-NZ" sz="2400" dirty="0" smtClean="0">
                <a:solidFill>
                  <a:schemeClr val="tx2"/>
                </a:solidFill>
                <a:latin typeface="Calibri" charset="0"/>
                <a:ea typeface="ＭＳ Ｐゴシック" charset="0"/>
                <a:cs typeface="ＭＳ Ｐゴシック" charset="0"/>
              </a:rPr>
              <a:t>No allowance for ex-ante compensation</a:t>
            </a:r>
          </a:p>
          <a:p>
            <a:pPr>
              <a:buFont typeface="Arial" panose="020B0604020202020204" pitchFamily="34" charset="0"/>
              <a:buChar char="•"/>
            </a:pPr>
            <a:r>
              <a:rPr lang="en-NZ" sz="2400" dirty="0" smtClean="0">
                <a:solidFill>
                  <a:schemeClr val="tx2"/>
                </a:solidFill>
                <a:latin typeface="Calibri" charset="0"/>
                <a:ea typeface="ＭＳ Ｐゴシック" charset="0"/>
                <a:cs typeface="ＭＳ Ｐゴシック" charset="0"/>
              </a:rPr>
              <a:t>Ex-post compensation for costs</a:t>
            </a:r>
          </a:p>
          <a:p>
            <a:pPr>
              <a:buFont typeface="Arial" panose="020B0604020202020204" pitchFamily="34" charset="0"/>
              <a:buChar char="•"/>
            </a:pPr>
            <a:r>
              <a:rPr lang="en-NZ" sz="2400" dirty="0" smtClean="0">
                <a:solidFill>
                  <a:schemeClr val="tx2"/>
                </a:solidFill>
                <a:latin typeface="Calibri" charset="0"/>
                <a:ea typeface="ＭＳ Ｐゴシック" charset="0"/>
                <a:cs typeface="ＭＳ Ｐゴシック" charset="0"/>
              </a:rPr>
              <a:t>Forthcoming High Court decision on price path reopeners for catastrophic events</a:t>
            </a:r>
          </a:p>
        </p:txBody>
      </p:sp>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bwMode="auto">
          <a:xfrm>
            <a:off x="4448944" y="5295654"/>
            <a:ext cx="5816600" cy="1301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918570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bwMode="auto">
          <a:xfrm>
            <a:off x="-1383704" y="3539214"/>
            <a:ext cx="13665200" cy="305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8" name="Text Placeholder 2"/>
          <p:cNvSpPr>
            <a:spLocks noGrp="1"/>
          </p:cNvSpPr>
          <p:nvPr>
            <p:ph type="body" sz="quarter" idx="10"/>
          </p:nvPr>
        </p:nvSpPr>
        <p:spPr>
          <a:xfrm>
            <a:off x="488950" y="549275"/>
            <a:ext cx="7131050" cy="457200"/>
          </a:xfrm>
        </p:spPr>
        <p:txBody>
          <a:bodyPr/>
          <a:lstStyle/>
          <a:p>
            <a:r>
              <a:rPr lang="en-US" dirty="0" smtClean="0">
                <a:solidFill>
                  <a:srgbClr val="262626"/>
                </a:solidFill>
                <a:latin typeface="Calibri" charset="0"/>
                <a:ea typeface="ＭＳ Ｐゴシック" charset="0"/>
                <a:cs typeface="ＭＳ Ｐゴシック" charset="0"/>
              </a:rPr>
              <a:t>Overview</a:t>
            </a:r>
            <a:endParaRPr lang="en-NZ" dirty="0">
              <a:solidFill>
                <a:srgbClr val="262626"/>
              </a:solidFill>
              <a:latin typeface="Calibri" charset="0"/>
              <a:ea typeface="ＭＳ Ｐゴシック" charset="0"/>
              <a:cs typeface="ＭＳ Ｐゴシック" charset="0"/>
            </a:endParaRPr>
          </a:p>
        </p:txBody>
      </p:sp>
      <p:sp>
        <p:nvSpPr>
          <p:cNvPr id="60419" name="Slide Number Placeholder 3"/>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FE2270E8-6296-3D4A-B5BB-7781A3832F12}" type="slidenum">
              <a:rPr lang="en-US">
                <a:solidFill>
                  <a:srgbClr val="C00000"/>
                </a:solidFill>
              </a:rPr>
              <a:pPr eaLnBrk="1" hangingPunct="1"/>
              <a:t>29</a:t>
            </a:fld>
            <a:endParaRPr lang="en-US">
              <a:solidFill>
                <a:srgbClr val="C00000"/>
              </a:solidFill>
            </a:endParaRPr>
          </a:p>
        </p:txBody>
      </p:sp>
      <p:sp>
        <p:nvSpPr>
          <p:cNvPr id="8" name="Rectangle 3"/>
          <p:cNvSpPr txBox="1">
            <a:spLocks noChangeArrowheads="1"/>
          </p:cNvSpPr>
          <p:nvPr/>
        </p:nvSpPr>
        <p:spPr bwMode="auto">
          <a:xfrm>
            <a:off x="488950" y="1557338"/>
            <a:ext cx="892810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BF2E1A"/>
              </a:buClr>
              <a:buFont typeface="Lucida Grande" charset="0"/>
              <a:defRPr sz="2800" kern="1200">
                <a:solidFill>
                  <a:srgbClr val="262626"/>
                </a:solidFill>
                <a:latin typeface="+mn-lt"/>
                <a:ea typeface="ＭＳ Ｐゴシック" pitchFamily="25" charset="-128"/>
                <a:cs typeface="ＭＳ Ｐゴシック"/>
              </a:defRPr>
            </a:lvl1pPr>
            <a:lvl2pPr marL="742950" indent="-1101725" algn="l" rtl="0" eaLnBrk="1" fontAlgn="base" hangingPunct="1">
              <a:spcBef>
                <a:spcPts val="300"/>
              </a:spcBef>
              <a:spcAft>
                <a:spcPts val="600"/>
              </a:spcAft>
              <a:buClr>
                <a:srgbClr val="BF2E1A"/>
              </a:buClr>
              <a:buFont typeface="Lucida Grande" charset="0"/>
              <a:buChar char="→"/>
              <a:defRPr sz="2800" kern="1200">
                <a:solidFill>
                  <a:srgbClr val="262626"/>
                </a:solidFill>
                <a:latin typeface="+mn-lt"/>
                <a:ea typeface="ＭＳ Ｐゴシック" pitchFamily="25" charset="-128"/>
                <a:cs typeface="ＭＳ Ｐゴシック"/>
              </a:defRPr>
            </a:lvl2pPr>
            <a:lvl3pPr marL="611188" indent="-250825" algn="l" rtl="0" eaLnBrk="1" fontAlgn="base" hangingPunct="1">
              <a:spcBef>
                <a:spcPts val="300"/>
              </a:spcBef>
              <a:spcAft>
                <a:spcPts val="300"/>
              </a:spcAft>
              <a:buClr>
                <a:srgbClr val="BF2E1A"/>
              </a:buClr>
              <a:buFont typeface="Arial" charset="0"/>
              <a:buChar char="•"/>
              <a:defRPr sz="2400" kern="1200">
                <a:solidFill>
                  <a:srgbClr val="262626"/>
                </a:solidFill>
                <a:latin typeface="+mn-lt"/>
                <a:ea typeface="ＭＳ Ｐゴシック" pitchFamily="25" charset="-128"/>
                <a:cs typeface="ＭＳ Ｐゴシック"/>
              </a:defRPr>
            </a:lvl3pPr>
            <a:lvl4pPr marL="863600" indent="-250825" algn="l" rtl="0" eaLnBrk="1" fontAlgn="base" hangingPunct="1">
              <a:spcBef>
                <a:spcPts val="300"/>
              </a:spcBef>
              <a:spcAft>
                <a:spcPts val="300"/>
              </a:spcAft>
              <a:buClr>
                <a:srgbClr val="BF2E1A"/>
              </a:buClr>
              <a:buFont typeface="Courier New" charset="0"/>
              <a:buChar char="o"/>
              <a:defRPr sz="2000" kern="1200">
                <a:solidFill>
                  <a:srgbClr val="262626"/>
                </a:solidFill>
                <a:latin typeface="+mn-lt"/>
                <a:ea typeface="ＭＳ Ｐゴシック" pitchFamily="25" charset="-128"/>
                <a:cs typeface="ＭＳ Ｐゴシック"/>
              </a:defRPr>
            </a:lvl4pPr>
            <a:lvl5pPr marL="1114425" indent="-250825" algn="l" rtl="0" eaLnBrk="1" fontAlgn="base" hangingPunct="1">
              <a:spcBef>
                <a:spcPts val="300"/>
              </a:spcBef>
              <a:spcAft>
                <a:spcPct val="0"/>
              </a:spcAft>
              <a:buClr>
                <a:srgbClr val="BF2E1A"/>
              </a:buClr>
              <a:buFont typeface="Lucida Grande" charset="0"/>
              <a:buChar char="-"/>
              <a:defRPr sz="2000" kern="1200">
                <a:solidFill>
                  <a:srgbClr val="262626"/>
                </a:solidFill>
                <a:latin typeface="+mn-lt"/>
                <a:ea typeface="ＭＳ Ｐゴシック" pitchFamily="25" charset="-128"/>
                <a:cs typeface="ＭＳ Ｐゴシック"/>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r>
              <a:rPr lang="en-NZ" dirty="0" smtClean="0">
                <a:solidFill>
                  <a:srgbClr val="C00000"/>
                </a:solidFill>
                <a:latin typeface="Calibri" charset="0"/>
                <a:ea typeface="ＭＳ Ｐゴシック" charset="0"/>
                <a:cs typeface="ＭＳ Ｐゴシック" charset="0"/>
              </a:rPr>
              <a:t>Contents</a:t>
            </a:r>
            <a:endParaRPr lang="en-US" sz="2400" dirty="0" smtClean="0">
              <a:latin typeface="Calibri" charset="0"/>
              <a:ea typeface="ＭＳ Ｐゴシック" charset="0"/>
              <a:cs typeface="ＭＳ Ｐゴシック" charset="0"/>
            </a:endParaRPr>
          </a:p>
          <a:p>
            <a:pPr>
              <a:buFont typeface="Arial" panose="020B0604020202020204" pitchFamily="34" charset="0"/>
              <a:buChar char="•"/>
            </a:pPr>
            <a:endParaRPr lang="en-US" sz="2400" dirty="0" smtClean="0">
              <a:latin typeface="Calibri" charset="0"/>
              <a:ea typeface="ＭＳ Ｐゴシック" charset="0"/>
              <a:cs typeface="ＭＳ Ｐゴシック" charset="0"/>
            </a:endParaRPr>
          </a:p>
          <a:p>
            <a:pPr>
              <a:buFont typeface="Arial" panose="020B0604020202020204" pitchFamily="34" charset="0"/>
              <a:buChar char="•"/>
            </a:pPr>
            <a:r>
              <a:rPr lang="en-US" sz="2400" dirty="0" smtClean="0">
                <a:solidFill>
                  <a:schemeClr val="bg1">
                    <a:lumMod val="65000"/>
                  </a:schemeClr>
                </a:solidFill>
                <a:latin typeface="Calibri" charset="0"/>
                <a:ea typeface="ＭＳ Ｐゴシック" charset="0"/>
                <a:cs typeface="ＭＳ Ｐゴシック" charset="0"/>
              </a:rPr>
              <a:t>Changes in the price path</a:t>
            </a:r>
            <a:endParaRPr lang="en-US" sz="2400" dirty="0">
              <a:solidFill>
                <a:schemeClr val="bg1">
                  <a:lumMod val="65000"/>
                </a:schemeClr>
              </a:solidFill>
              <a:latin typeface="Calibri" charset="0"/>
              <a:ea typeface="ＭＳ Ｐゴシック" charset="0"/>
              <a:cs typeface="ＭＳ Ｐゴシック" charset="0"/>
            </a:endParaRPr>
          </a:p>
          <a:p>
            <a:pPr>
              <a:buFont typeface="Arial" panose="020B0604020202020204" pitchFamily="34" charset="0"/>
              <a:buChar char="•"/>
            </a:pPr>
            <a:r>
              <a:rPr lang="en-US" sz="2400" dirty="0" smtClean="0">
                <a:solidFill>
                  <a:schemeClr val="bg1">
                    <a:lumMod val="65000"/>
                  </a:schemeClr>
                </a:solidFill>
                <a:latin typeface="Calibri" charset="0"/>
                <a:ea typeface="ＭＳ Ｐゴシック" charset="0"/>
                <a:cs typeface="ＭＳ Ｐゴシック" charset="0"/>
              </a:rPr>
              <a:t>Key features of the draft decision</a:t>
            </a:r>
          </a:p>
          <a:p>
            <a:pPr>
              <a:buFont typeface="Arial" panose="020B0604020202020204" pitchFamily="34" charset="0"/>
              <a:buChar char="•"/>
            </a:pPr>
            <a:r>
              <a:rPr lang="en-US" sz="2400" b="1" dirty="0" smtClean="0">
                <a:solidFill>
                  <a:schemeClr val="tx1"/>
                </a:solidFill>
                <a:latin typeface="Calibri" charset="0"/>
                <a:ea typeface="ＭＳ Ｐゴシック" charset="0"/>
                <a:cs typeface="ＭＳ Ｐゴシック" charset="0"/>
              </a:rPr>
              <a:t>Process from here to the final decision</a:t>
            </a:r>
            <a:endParaRPr lang="en-US" sz="2400" b="1" dirty="0">
              <a:solidFill>
                <a:schemeClr val="tx1"/>
              </a:solidFill>
              <a:latin typeface="Calibri" charset="0"/>
              <a:ea typeface="ＭＳ Ｐゴシック" charset="0"/>
              <a:cs typeface="ＭＳ Ｐゴシック" charset="0"/>
            </a:endParaRPr>
          </a:p>
        </p:txBody>
      </p:sp>
    </p:spTree>
    <p:extLst>
      <p:ext uri="{BB962C8B-B14F-4D97-AF65-F5344CB8AC3E}">
        <p14:creationId xmlns:p14="http://schemas.microsoft.com/office/powerpoint/2010/main" val="5802294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Placeholder 2"/>
          <p:cNvSpPr>
            <a:spLocks noGrp="1"/>
          </p:cNvSpPr>
          <p:nvPr>
            <p:ph type="body" sz="quarter" idx="10"/>
          </p:nvPr>
        </p:nvSpPr>
        <p:spPr>
          <a:xfrm>
            <a:off x="488950" y="549275"/>
            <a:ext cx="7131050" cy="457200"/>
          </a:xfrm>
        </p:spPr>
        <p:txBody>
          <a:bodyPr/>
          <a:lstStyle/>
          <a:p>
            <a:r>
              <a:rPr lang="en-US" dirty="0" smtClean="0">
                <a:solidFill>
                  <a:srgbClr val="262626"/>
                </a:solidFill>
                <a:latin typeface="Calibri" charset="0"/>
                <a:ea typeface="ＭＳ Ｐゴシック" charset="0"/>
                <a:cs typeface="ＭＳ Ｐゴシック" charset="0"/>
              </a:rPr>
              <a:t>Overview</a:t>
            </a:r>
            <a:endParaRPr lang="en-NZ" dirty="0">
              <a:solidFill>
                <a:srgbClr val="262626"/>
              </a:solidFill>
              <a:latin typeface="Calibri" charset="0"/>
              <a:ea typeface="ＭＳ Ｐゴシック" charset="0"/>
              <a:cs typeface="ＭＳ Ｐゴシック" charset="0"/>
            </a:endParaRPr>
          </a:p>
        </p:txBody>
      </p:sp>
      <p:sp>
        <p:nvSpPr>
          <p:cNvPr id="60419" name="Slide Number Placeholder 3"/>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FE2270E8-6296-3D4A-B5BB-7781A3832F12}" type="slidenum">
              <a:rPr lang="en-US">
                <a:solidFill>
                  <a:srgbClr val="C00000"/>
                </a:solidFill>
              </a:rPr>
              <a:pPr eaLnBrk="1" hangingPunct="1"/>
              <a:t>3</a:t>
            </a:fld>
            <a:endParaRPr lang="en-US" dirty="0">
              <a:solidFill>
                <a:srgbClr val="C00000"/>
              </a:solidFill>
            </a:endParaRPr>
          </a:p>
        </p:txBody>
      </p:sp>
      <p:sp>
        <p:nvSpPr>
          <p:cNvPr id="60420" name="Rectangle 3"/>
          <p:cNvSpPr>
            <a:spLocks noGrp="1" noChangeArrowheads="1"/>
          </p:cNvSpPr>
          <p:nvPr>
            <p:ph sz="quarter" idx="13"/>
          </p:nvPr>
        </p:nvSpPr>
        <p:spPr>
          <a:xfrm>
            <a:off x="488950" y="1557339"/>
            <a:ext cx="8928100" cy="575517"/>
          </a:xfrm>
        </p:spPr>
        <p:txBody>
          <a:bodyPr/>
          <a:lstStyle/>
          <a:p>
            <a:pPr marL="0" indent="0"/>
            <a:r>
              <a:rPr lang="en-NZ" dirty="0" smtClean="0">
                <a:solidFill>
                  <a:srgbClr val="C00000"/>
                </a:solidFill>
                <a:latin typeface="Calibri" charset="0"/>
                <a:ea typeface="ＭＳ Ｐゴシック" charset="0"/>
                <a:cs typeface="ＭＳ Ｐゴシック" charset="0"/>
              </a:rPr>
              <a:t>Electricity distributors subject to this reset</a:t>
            </a:r>
            <a:endParaRPr lang="en-NZ" sz="2400" dirty="0">
              <a:solidFill>
                <a:srgbClr val="C00000"/>
              </a:solidFill>
              <a:latin typeface="Calibri" charset="0"/>
              <a:ea typeface="ＭＳ Ｐゴシック" charset="0"/>
              <a:cs typeface="ＭＳ Ｐゴシック" charset="0"/>
            </a:endParaRPr>
          </a:p>
          <a:p>
            <a:pPr>
              <a:buFont typeface="Arial" panose="020B0604020202020204" pitchFamily="34" charset="0"/>
              <a:buChar char="•"/>
            </a:pPr>
            <a:endParaRPr lang="en-US" sz="2400" dirty="0" smtClean="0">
              <a:latin typeface="Calibri" charset="0"/>
              <a:ea typeface="ＭＳ Ｐゴシック" charset="0"/>
              <a:cs typeface="ＭＳ Ｐゴシック" charset="0"/>
            </a:endParaRPr>
          </a:p>
          <a:p>
            <a:pPr>
              <a:buFont typeface="Arial" panose="020B0604020202020204" pitchFamily="34" charset="0"/>
              <a:buChar char="•"/>
            </a:pPr>
            <a:endParaRPr lang="en-US" sz="2400" dirty="0" smtClean="0">
              <a:latin typeface="Calibri" charset="0"/>
              <a:ea typeface="ＭＳ Ｐゴシック" charset="0"/>
              <a:cs typeface="ＭＳ Ｐゴシック"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257315423"/>
              </p:ext>
            </p:extLst>
          </p:nvPr>
        </p:nvGraphicFramePr>
        <p:xfrm>
          <a:off x="596516" y="2132856"/>
          <a:ext cx="8712968" cy="3672408"/>
        </p:xfrm>
        <a:graphic>
          <a:graphicData uri="http://schemas.openxmlformats.org/drawingml/2006/table">
            <a:tbl>
              <a:tblPr firstRow="1" bandRow="1">
                <a:tableStyleId>{BDBED569-4797-4DF1-A0F4-6AAB3CD982D8}</a:tableStyleId>
              </a:tblPr>
              <a:tblGrid>
                <a:gridCol w="2178242"/>
                <a:gridCol w="2178242"/>
                <a:gridCol w="2178242"/>
                <a:gridCol w="2178242"/>
              </a:tblGrid>
              <a:tr h="918103">
                <a:tc>
                  <a:txBody>
                    <a:bodyPr/>
                    <a:lstStyle/>
                    <a:p>
                      <a:pPr algn="ctr"/>
                      <a:r>
                        <a:rPr lang="en-NZ" sz="2000" b="0" dirty="0" smtClean="0">
                          <a:solidFill>
                            <a:schemeClr val="tx2"/>
                          </a:solidFill>
                        </a:rPr>
                        <a:t>Alpine</a:t>
                      </a:r>
                      <a:r>
                        <a:rPr lang="en-NZ" sz="2000" b="0" baseline="0" dirty="0" smtClean="0">
                          <a:solidFill>
                            <a:schemeClr val="tx2"/>
                          </a:solidFill>
                        </a:rPr>
                        <a:t> Energy</a:t>
                      </a:r>
                      <a:endParaRPr lang="en-NZ" sz="2000" b="0" dirty="0">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NZ" sz="2000" b="0" dirty="0" smtClean="0">
                          <a:solidFill>
                            <a:schemeClr val="tx2"/>
                          </a:solidFill>
                        </a:rPr>
                        <a:t>Aurora Energy</a:t>
                      </a:r>
                      <a:endParaRPr lang="en-NZ" sz="2000" b="0" dirty="0">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NZ" sz="2000" b="0" dirty="0" err="1" smtClean="0">
                          <a:solidFill>
                            <a:schemeClr val="tx2"/>
                          </a:solidFill>
                        </a:rPr>
                        <a:t>Centralines</a:t>
                      </a:r>
                      <a:endParaRPr lang="en-NZ" sz="2000" b="0" dirty="0">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NZ" sz="2000" b="0" dirty="0" smtClean="0">
                          <a:solidFill>
                            <a:schemeClr val="tx2"/>
                          </a:solidFill>
                        </a:rPr>
                        <a:t>Eastland</a:t>
                      </a:r>
                      <a:endParaRPr lang="en-NZ" sz="2000" b="0" dirty="0">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918103">
                <a:tc>
                  <a:txBody>
                    <a:bodyPr/>
                    <a:lstStyle/>
                    <a:p>
                      <a:pPr algn="ctr"/>
                      <a:r>
                        <a:rPr lang="en-NZ" sz="2000" b="0" dirty="0" smtClean="0">
                          <a:solidFill>
                            <a:schemeClr val="tx2"/>
                          </a:solidFill>
                        </a:rPr>
                        <a:t>Electricity Ashburton</a:t>
                      </a:r>
                      <a:endParaRPr lang="en-NZ" sz="2000" b="0" dirty="0">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NZ" sz="2000" b="0" dirty="0" smtClean="0">
                          <a:solidFill>
                            <a:schemeClr val="tx2"/>
                          </a:solidFill>
                        </a:rPr>
                        <a:t>Electricity</a:t>
                      </a:r>
                      <a:r>
                        <a:rPr lang="en-NZ" sz="2000" b="0" baseline="0" dirty="0" smtClean="0">
                          <a:solidFill>
                            <a:schemeClr val="tx2"/>
                          </a:solidFill>
                        </a:rPr>
                        <a:t> Invercargill</a:t>
                      </a:r>
                      <a:endParaRPr lang="en-NZ" sz="2000" b="0" dirty="0">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NZ" sz="2000" b="0" dirty="0" smtClean="0">
                          <a:solidFill>
                            <a:schemeClr val="tx2"/>
                          </a:solidFill>
                        </a:rPr>
                        <a:t>Horizon</a:t>
                      </a:r>
                      <a:r>
                        <a:rPr lang="en-NZ" sz="2000" b="0" baseline="0" dirty="0" smtClean="0">
                          <a:solidFill>
                            <a:schemeClr val="tx2"/>
                          </a:solidFill>
                        </a:rPr>
                        <a:t> Energy</a:t>
                      </a:r>
                      <a:endParaRPr lang="en-NZ" sz="2000" b="0" dirty="0">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NZ" sz="2000" b="0" dirty="0" smtClean="0">
                          <a:solidFill>
                            <a:schemeClr val="tx2"/>
                          </a:solidFill>
                        </a:rPr>
                        <a:t>Nelson Electricity</a:t>
                      </a:r>
                      <a:endParaRPr lang="en-NZ" sz="2000" b="0" dirty="0">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918103">
                <a:tc>
                  <a:txBody>
                    <a:bodyPr/>
                    <a:lstStyle/>
                    <a:p>
                      <a:pPr algn="ctr"/>
                      <a:r>
                        <a:rPr lang="en-NZ" sz="2000" b="0" dirty="0" smtClean="0">
                          <a:solidFill>
                            <a:schemeClr val="tx2"/>
                          </a:solidFill>
                        </a:rPr>
                        <a:t>Network Tasman</a:t>
                      </a:r>
                      <a:endParaRPr lang="en-NZ" sz="2000" b="0" dirty="0">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NZ" sz="2000" b="0" dirty="0" err="1" smtClean="0">
                          <a:solidFill>
                            <a:schemeClr val="tx2"/>
                          </a:solidFill>
                        </a:rPr>
                        <a:t>OtagoNet</a:t>
                      </a:r>
                      <a:endParaRPr lang="en-NZ" sz="2000" b="0" dirty="0">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NZ" sz="2000" b="0" dirty="0" err="1" smtClean="0">
                          <a:solidFill>
                            <a:schemeClr val="tx2"/>
                          </a:solidFill>
                        </a:rPr>
                        <a:t>Powerco</a:t>
                      </a:r>
                      <a:endParaRPr lang="en-NZ" sz="2000" b="0" dirty="0">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NZ" sz="2000" b="0" dirty="0" smtClean="0">
                          <a:solidFill>
                            <a:schemeClr val="tx2"/>
                          </a:solidFill>
                        </a:rPr>
                        <a:t>The Lines Company</a:t>
                      </a:r>
                      <a:endParaRPr lang="en-NZ" sz="2000" b="0" dirty="0">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918099">
                <a:tc>
                  <a:txBody>
                    <a:bodyPr/>
                    <a:lstStyle/>
                    <a:p>
                      <a:pPr algn="ctr"/>
                      <a:r>
                        <a:rPr lang="en-NZ" sz="2000" b="0" dirty="0" smtClean="0">
                          <a:solidFill>
                            <a:schemeClr val="tx2"/>
                          </a:solidFill>
                        </a:rPr>
                        <a:t>Top Energy</a:t>
                      </a:r>
                      <a:endParaRPr lang="en-NZ" sz="2000" b="0" dirty="0">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NZ" sz="2000" b="0" dirty="0" smtClean="0">
                          <a:solidFill>
                            <a:schemeClr val="tx2"/>
                          </a:solidFill>
                        </a:rPr>
                        <a:t>Unison</a:t>
                      </a:r>
                      <a:endParaRPr lang="en-NZ" sz="2000" b="0" dirty="0">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NZ" sz="2000" b="0" dirty="0" smtClean="0">
                          <a:solidFill>
                            <a:schemeClr val="tx2"/>
                          </a:solidFill>
                        </a:rPr>
                        <a:t>Vector</a:t>
                      </a:r>
                      <a:endParaRPr lang="en-NZ" sz="2000" b="0" dirty="0">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NZ" sz="2000" b="0" dirty="0" smtClean="0">
                          <a:solidFill>
                            <a:schemeClr val="tx2"/>
                          </a:solidFill>
                        </a:rPr>
                        <a:t>Wellington Electricity</a:t>
                      </a:r>
                      <a:endParaRPr lang="en-NZ" sz="2000" b="0" dirty="0">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3" name="TextBox 2"/>
          <p:cNvSpPr txBox="1"/>
          <p:nvPr/>
        </p:nvSpPr>
        <p:spPr>
          <a:xfrm>
            <a:off x="525463" y="5846544"/>
            <a:ext cx="8712968" cy="646331"/>
          </a:xfrm>
          <a:prstGeom prst="rect">
            <a:avLst/>
          </a:prstGeom>
          <a:noFill/>
        </p:spPr>
        <p:txBody>
          <a:bodyPr wrap="square" rtlCol="0">
            <a:spAutoFit/>
          </a:bodyPr>
          <a:lstStyle/>
          <a:p>
            <a:r>
              <a:rPr lang="en-NZ" dirty="0">
                <a:solidFill>
                  <a:schemeClr val="tx2"/>
                </a:solidFill>
                <a:latin typeface="Calibri" charset="0"/>
              </a:rPr>
              <a:t>Orion </a:t>
            </a:r>
            <a:r>
              <a:rPr lang="en-NZ" dirty="0" smtClean="0">
                <a:solidFill>
                  <a:schemeClr val="tx2"/>
                </a:solidFill>
                <a:latin typeface="Calibri" charset="0"/>
              </a:rPr>
              <a:t>is currently </a:t>
            </a:r>
            <a:r>
              <a:rPr lang="en-NZ" dirty="0">
                <a:solidFill>
                  <a:schemeClr val="tx2"/>
                </a:solidFill>
                <a:latin typeface="Calibri" charset="0"/>
              </a:rPr>
              <a:t>on a customised </a:t>
            </a:r>
            <a:r>
              <a:rPr lang="en-NZ" dirty="0" smtClean="0">
                <a:solidFill>
                  <a:schemeClr val="tx2"/>
                </a:solidFill>
                <a:latin typeface="Calibri" charset="0"/>
              </a:rPr>
              <a:t>price-quality </a:t>
            </a:r>
            <a:r>
              <a:rPr lang="en-NZ" dirty="0">
                <a:solidFill>
                  <a:schemeClr val="tx2"/>
                </a:solidFill>
                <a:latin typeface="Calibri" charset="0"/>
              </a:rPr>
              <a:t>path until 2019, after which it is intended that they </a:t>
            </a:r>
            <a:r>
              <a:rPr lang="en-NZ" dirty="0" smtClean="0">
                <a:solidFill>
                  <a:schemeClr val="tx2"/>
                </a:solidFill>
                <a:latin typeface="Calibri" charset="0"/>
              </a:rPr>
              <a:t>will move on to the default </a:t>
            </a:r>
            <a:r>
              <a:rPr lang="en-NZ" dirty="0">
                <a:solidFill>
                  <a:schemeClr val="tx2"/>
                </a:solidFill>
                <a:latin typeface="Calibri" charset="0"/>
              </a:rPr>
              <a:t>path</a:t>
            </a:r>
            <a:r>
              <a:rPr lang="en-NZ" dirty="0" smtClean="0">
                <a:solidFill>
                  <a:schemeClr val="tx2"/>
                </a:solidFill>
                <a:latin typeface="Calibri" charset="0"/>
              </a:rPr>
              <a:t>.</a:t>
            </a:r>
            <a:endParaRPr lang="en-NZ" dirty="0">
              <a:solidFill>
                <a:schemeClr val="tx2"/>
              </a:solidFill>
              <a:latin typeface="Calibri" charset="0"/>
            </a:endParaRPr>
          </a:p>
        </p:txBody>
      </p:sp>
    </p:spTree>
    <p:extLst>
      <p:ext uri="{BB962C8B-B14F-4D97-AF65-F5344CB8AC3E}">
        <p14:creationId xmlns:p14="http://schemas.microsoft.com/office/powerpoint/2010/main" val="241082354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Placeholder 2"/>
          <p:cNvSpPr>
            <a:spLocks noGrp="1"/>
          </p:cNvSpPr>
          <p:nvPr>
            <p:ph type="body" sz="quarter" idx="10"/>
          </p:nvPr>
        </p:nvSpPr>
        <p:spPr>
          <a:xfrm>
            <a:off x="488950" y="549275"/>
            <a:ext cx="7131050" cy="457200"/>
          </a:xfrm>
        </p:spPr>
        <p:txBody>
          <a:bodyPr/>
          <a:lstStyle/>
          <a:p>
            <a:r>
              <a:rPr lang="en-US" dirty="0">
                <a:solidFill>
                  <a:srgbClr val="262626"/>
                </a:solidFill>
                <a:latin typeface="Calibri" charset="0"/>
                <a:ea typeface="ＭＳ Ｐゴシック" charset="0"/>
                <a:cs typeface="ＭＳ Ｐゴシック" charset="0"/>
              </a:rPr>
              <a:t>Process from here</a:t>
            </a:r>
            <a:endParaRPr lang="en-NZ" dirty="0">
              <a:solidFill>
                <a:srgbClr val="262626"/>
              </a:solidFill>
              <a:latin typeface="Calibri" charset="0"/>
              <a:ea typeface="ＭＳ Ｐゴシック" charset="0"/>
              <a:cs typeface="ＭＳ Ｐゴシック" charset="0"/>
            </a:endParaRPr>
          </a:p>
        </p:txBody>
      </p:sp>
      <p:sp>
        <p:nvSpPr>
          <p:cNvPr id="60419" name="Slide Number Placeholder 3"/>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FE2270E8-6296-3D4A-B5BB-7781A3832F12}" type="slidenum">
              <a:rPr lang="en-US">
                <a:solidFill>
                  <a:srgbClr val="C00000"/>
                </a:solidFill>
              </a:rPr>
              <a:pPr eaLnBrk="1" hangingPunct="1"/>
              <a:t>30</a:t>
            </a:fld>
            <a:endParaRPr lang="en-US" dirty="0">
              <a:solidFill>
                <a:srgbClr val="C00000"/>
              </a:solidFill>
            </a:endParaRPr>
          </a:p>
        </p:txBody>
      </p:sp>
      <p:sp>
        <p:nvSpPr>
          <p:cNvPr id="60420" name="Rectangle 3"/>
          <p:cNvSpPr>
            <a:spLocks noGrp="1" noChangeArrowheads="1"/>
          </p:cNvSpPr>
          <p:nvPr>
            <p:ph sz="quarter" idx="13"/>
          </p:nvPr>
        </p:nvSpPr>
        <p:spPr>
          <a:xfrm>
            <a:off x="488950" y="1557339"/>
            <a:ext cx="8928100" cy="575518"/>
          </a:xfrm>
        </p:spPr>
        <p:txBody>
          <a:bodyPr/>
          <a:lstStyle/>
          <a:p>
            <a:pPr marL="0" indent="0"/>
            <a:r>
              <a:rPr lang="en-NZ" dirty="0" smtClean="0">
                <a:solidFill>
                  <a:srgbClr val="C00000"/>
                </a:solidFill>
                <a:latin typeface="Calibri" charset="0"/>
                <a:ea typeface="ＭＳ Ｐゴシック" charset="0"/>
                <a:cs typeface="ＭＳ Ｐゴシック" charset="0"/>
              </a:rPr>
              <a:t>Indicative dates</a:t>
            </a:r>
          </a:p>
        </p:txBody>
      </p:sp>
      <p:graphicFrame>
        <p:nvGraphicFramePr>
          <p:cNvPr id="2" name="Table 1"/>
          <p:cNvGraphicFramePr>
            <a:graphicFrameLocks noGrp="1"/>
          </p:cNvGraphicFramePr>
          <p:nvPr>
            <p:extLst>
              <p:ext uri="{D42A27DB-BD31-4B8C-83A1-F6EECF244321}">
                <p14:modId xmlns:p14="http://schemas.microsoft.com/office/powerpoint/2010/main" val="481695063"/>
              </p:ext>
            </p:extLst>
          </p:nvPr>
        </p:nvGraphicFramePr>
        <p:xfrm>
          <a:off x="1316596" y="2348879"/>
          <a:ext cx="7272808" cy="4143998"/>
        </p:xfrm>
        <a:graphic>
          <a:graphicData uri="http://schemas.openxmlformats.org/drawingml/2006/table">
            <a:tbl>
              <a:tblPr firstRow="1" bandRow="1">
                <a:tableStyleId>{BDBED569-4797-4DF1-A0F4-6AAB3CD982D8}</a:tableStyleId>
              </a:tblPr>
              <a:tblGrid>
                <a:gridCol w="1967335"/>
                <a:gridCol w="5305473"/>
              </a:tblGrid>
              <a:tr h="413380">
                <a:tc>
                  <a:txBody>
                    <a:bodyPr/>
                    <a:lstStyle/>
                    <a:p>
                      <a:pPr algn="r"/>
                      <a:r>
                        <a:rPr lang="en-NZ" b="0" dirty="0" smtClean="0">
                          <a:solidFill>
                            <a:schemeClr val="accent2"/>
                          </a:solidFill>
                        </a:rPr>
                        <a:t>18 July 2014</a:t>
                      </a:r>
                      <a:endParaRPr lang="en-NZ" b="0" dirty="0">
                        <a:solidFill>
                          <a:schemeClr val="accent2"/>
                        </a:solidFill>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NZ" b="0" dirty="0" smtClean="0">
                          <a:solidFill>
                            <a:schemeClr val="tx2"/>
                          </a:solidFill>
                        </a:rPr>
                        <a:t>Release</a:t>
                      </a:r>
                      <a:r>
                        <a:rPr lang="en-NZ" b="0" baseline="0" dirty="0" smtClean="0">
                          <a:solidFill>
                            <a:schemeClr val="tx2"/>
                          </a:solidFill>
                        </a:rPr>
                        <a:t> of draft determination</a:t>
                      </a:r>
                    </a:p>
                  </a:txBody>
                  <a:tcPr>
                    <a:lnL w="12700" cmpd="sng">
                      <a:noFill/>
                    </a:lnL>
                    <a:lnR w="12700" cmpd="sng">
                      <a:noFill/>
                    </a:lnR>
                    <a:lnT w="12700" cmpd="sng">
                      <a:noFill/>
                    </a:lnT>
                    <a:lnB w="25400" cmpd="sng">
                      <a:noFill/>
                    </a:lnB>
                    <a:lnTlToBr w="12700" cmpd="sng">
                      <a:noFill/>
                      <a:prstDash val="solid"/>
                    </a:lnTlToBr>
                    <a:lnBlToTr w="12700" cmpd="sng">
                      <a:noFill/>
                      <a:prstDash val="solid"/>
                    </a:lnBlToTr>
                  </a:tcPr>
                </a:tc>
              </a:tr>
              <a:tr h="413380">
                <a:tc>
                  <a:txBody>
                    <a:bodyPr/>
                    <a:lstStyle/>
                    <a:p>
                      <a:pPr algn="r"/>
                      <a:r>
                        <a:rPr lang="en-NZ" b="0" dirty="0" smtClean="0">
                          <a:solidFill>
                            <a:schemeClr val="accent2"/>
                          </a:solidFill>
                        </a:rPr>
                        <a:t>22 July</a:t>
                      </a:r>
                      <a:r>
                        <a:rPr lang="en-NZ" b="0" baseline="0" dirty="0" smtClean="0">
                          <a:solidFill>
                            <a:schemeClr val="accent2"/>
                          </a:solidFill>
                        </a:rPr>
                        <a:t> 2014</a:t>
                      </a:r>
                      <a:endParaRPr lang="en-NZ" b="0" dirty="0">
                        <a:solidFill>
                          <a:schemeClr val="accent2"/>
                        </a:solidFill>
                      </a:endParaRPr>
                    </a:p>
                  </a:txBody>
                  <a:tcP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a:r>
                        <a:rPr lang="en-NZ" dirty="0" smtClean="0">
                          <a:solidFill>
                            <a:schemeClr val="tx2"/>
                          </a:solidFill>
                        </a:rPr>
                        <a:t>Draft</a:t>
                      </a:r>
                      <a:r>
                        <a:rPr lang="en-NZ" baseline="0" dirty="0" smtClean="0">
                          <a:solidFill>
                            <a:schemeClr val="tx2"/>
                          </a:solidFill>
                        </a:rPr>
                        <a:t> decision on cost of capital</a:t>
                      </a:r>
                      <a:endParaRPr lang="en-NZ" dirty="0">
                        <a:solidFill>
                          <a:schemeClr val="tx2"/>
                        </a:solidFill>
                      </a:endParaRPr>
                    </a:p>
                  </a:txBody>
                  <a:tcPr>
                    <a:lnL w="12700" cmpd="sng">
                      <a:noFill/>
                    </a:lnL>
                    <a:lnR w="12700" cmpd="sng">
                      <a:noFill/>
                    </a:lnR>
                    <a:lnT w="25400" cmpd="sng">
                      <a:noFill/>
                    </a:lnT>
                    <a:lnB w="12700" cmpd="sng">
                      <a:noFill/>
                    </a:lnB>
                    <a:lnTlToBr w="12700" cmpd="sng">
                      <a:noFill/>
                      <a:prstDash val="solid"/>
                    </a:lnTlToBr>
                    <a:lnBlToTr w="12700" cmpd="sng">
                      <a:noFill/>
                      <a:prstDash val="solid"/>
                    </a:lnBlToTr>
                    <a:noFill/>
                  </a:tcPr>
                </a:tc>
              </a:tr>
              <a:tr h="413380">
                <a:tc>
                  <a:txBody>
                    <a:bodyPr/>
                    <a:lstStyle/>
                    <a:p>
                      <a:pPr algn="r"/>
                      <a:r>
                        <a:rPr lang="en-NZ" b="0" dirty="0" smtClean="0">
                          <a:solidFill>
                            <a:schemeClr val="accent2"/>
                          </a:solidFill>
                        </a:rPr>
                        <a:t>25 July 2014</a:t>
                      </a:r>
                      <a:endParaRPr lang="en-NZ" b="0" dirty="0">
                        <a:solidFill>
                          <a:schemeClr val="accent2"/>
                        </a:solidFill>
                      </a:endParaRPr>
                    </a:p>
                  </a:txBody>
                  <a:tcP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a:r>
                        <a:rPr lang="en-NZ" dirty="0" smtClean="0">
                          <a:solidFill>
                            <a:schemeClr val="tx2"/>
                          </a:solidFill>
                        </a:rPr>
                        <a:t>Q&amp;A session on models</a:t>
                      </a:r>
                      <a:endParaRPr lang="en-NZ" dirty="0">
                        <a:solidFill>
                          <a:schemeClr val="tx2"/>
                        </a:solidFill>
                      </a:endParaRPr>
                    </a:p>
                  </a:txBody>
                  <a:tcPr>
                    <a:lnL w="12700" cmpd="sng">
                      <a:noFill/>
                    </a:lnL>
                    <a:lnR w="12700" cmpd="sng">
                      <a:noFill/>
                    </a:lnR>
                    <a:lnT w="25400" cmpd="sng">
                      <a:noFill/>
                    </a:lnT>
                    <a:lnB w="12700" cmpd="sng">
                      <a:noFill/>
                    </a:lnB>
                    <a:lnTlToBr w="12700" cmpd="sng">
                      <a:noFill/>
                      <a:prstDash val="solid"/>
                    </a:lnTlToBr>
                    <a:lnBlToTr w="12700" cmpd="sng">
                      <a:noFill/>
                      <a:prstDash val="solid"/>
                    </a:lnBlToTr>
                    <a:noFill/>
                  </a:tcPr>
                </a:tc>
              </a:tr>
              <a:tr h="413380">
                <a:tc>
                  <a:txBody>
                    <a:bodyPr/>
                    <a:lstStyle/>
                    <a:p>
                      <a:pPr algn="r"/>
                      <a:r>
                        <a:rPr lang="en-NZ" b="0" dirty="0" smtClean="0">
                          <a:solidFill>
                            <a:schemeClr val="accent2"/>
                          </a:solidFill>
                        </a:rPr>
                        <a:t>2 August 2014</a:t>
                      </a:r>
                      <a:endParaRPr lang="en-NZ" b="0" dirty="0">
                        <a:solidFill>
                          <a:schemeClr val="accent2"/>
                        </a:solidFill>
                      </a:endParaRPr>
                    </a:p>
                  </a:txBody>
                  <a:tcP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a:r>
                        <a:rPr lang="en-NZ" b="0" baseline="0" dirty="0" smtClean="0">
                          <a:solidFill>
                            <a:schemeClr val="tx2"/>
                          </a:solidFill>
                        </a:rPr>
                        <a:t>Information gathering request (s53ZD)</a:t>
                      </a:r>
                    </a:p>
                  </a:txBody>
                  <a:tcPr>
                    <a:lnL w="12700" cmpd="sng">
                      <a:noFill/>
                    </a:lnL>
                    <a:lnR w="12700" cmpd="sng">
                      <a:noFill/>
                    </a:lnR>
                    <a:lnT w="25400" cmpd="sng">
                      <a:noFill/>
                    </a:lnT>
                    <a:lnB w="12700" cmpd="sng">
                      <a:noFill/>
                    </a:lnB>
                    <a:lnTlToBr w="12700" cmpd="sng">
                      <a:noFill/>
                      <a:prstDash val="solid"/>
                    </a:lnTlToBr>
                    <a:lnBlToTr w="12700" cmpd="sng">
                      <a:noFill/>
                      <a:prstDash val="solid"/>
                    </a:lnBlToTr>
                    <a:noFill/>
                  </a:tcPr>
                </a:tc>
              </a:tr>
              <a:tr h="413380">
                <a:tc>
                  <a:txBody>
                    <a:bodyPr/>
                    <a:lstStyle/>
                    <a:p>
                      <a:pPr algn="r"/>
                      <a:r>
                        <a:rPr lang="en-NZ" b="0" dirty="0" smtClean="0">
                          <a:solidFill>
                            <a:schemeClr val="accent2"/>
                          </a:solidFill>
                        </a:rPr>
                        <a:t>15 August 2014</a:t>
                      </a:r>
                      <a:endParaRPr lang="en-NZ" b="0" dirty="0">
                        <a:solidFill>
                          <a:schemeClr val="accent2"/>
                        </a:solidFill>
                      </a:endParaRPr>
                    </a:p>
                  </a:txBody>
                  <a:tcP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a:r>
                        <a:rPr lang="en-NZ" dirty="0" smtClean="0">
                          <a:solidFill>
                            <a:schemeClr val="tx2"/>
                          </a:solidFill>
                        </a:rPr>
                        <a:t>Deadline for submissions</a:t>
                      </a:r>
                      <a:r>
                        <a:rPr lang="en-NZ" baseline="0" dirty="0" smtClean="0">
                          <a:solidFill>
                            <a:schemeClr val="tx2"/>
                          </a:solidFill>
                        </a:rPr>
                        <a:t> of the draft decision</a:t>
                      </a:r>
                      <a:endParaRPr lang="en-NZ" dirty="0">
                        <a:solidFill>
                          <a:schemeClr val="tx2"/>
                        </a:solidFill>
                      </a:endParaRPr>
                    </a:p>
                  </a:txBody>
                  <a:tcPr>
                    <a:lnL w="12700" cmpd="sng">
                      <a:noFill/>
                    </a:lnL>
                    <a:lnR w="12700" cmpd="sng">
                      <a:noFill/>
                    </a:lnR>
                    <a:lnT w="25400" cmpd="sng">
                      <a:noFill/>
                    </a:lnT>
                    <a:lnB w="12700" cmpd="sng">
                      <a:noFill/>
                    </a:lnB>
                    <a:lnTlToBr w="12700" cmpd="sng">
                      <a:noFill/>
                      <a:prstDash val="solid"/>
                    </a:lnTlToBr>
                    <a:lnBlToTr w="12700" cmpd="sng">
                      <a:noFill/>
                      <a:prstDash val="solid"/>
                    </a:lnBlToTr>
                    <a:noFill/>
                  </a:tcPr>
                </a:tc>
              </a:tr>
              <a:tr h="413380">
                <a:tc>
                  <a:txBody>
                    <a:bodyPr/>
                    <a:lstStyle/>
                    <a:p>
                      <a:pPr algn="r"/>
                      <a:r>
                        <a:rPr lang="en-NZ" b="0" dirty="0" smtClean="0">
                          <a:solidFill>
                            <a:schemeClr val="accent2"/>
                          </a:solidFill>
                        </a:rPr>
                        <a:t>29 August</a:t>
                      </a:r>
                      <a:r>
                        <a:rPr lang="en-NZ" b="0" baseline="0" dirty="0" smtClean="0">
                          <a:solidFill>
                            <a:schemeClr val="accent2"/>
                          </a:solidFill>
                        </a:rPr>
                        <a:t> 2014</a:t>
                      </a:r>
                      <a:endParaRPr lang="en-NZ" b="0" dirty="0">
                        <a:solidFill>
                          <a:schemeClr val="accent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en-NZ" dirty="0" smtClean="0">
                          <a:solidFill>
                            <a:schemeClr val="tx2"/>
                          </a:solidFill>
                        </a:rPr>
                        <a:t>Deadline for cross-submissions</a:t>
                      </a:r>
                      <a:r>
                        <a:rPr lang="en-NZ" baseline="0" dirty="0" smtClean="0">
                          <a:solidFill>
                            <a:schemeClr val="tx2"/>
                          </a:solidFill>
                        </a:rPr>
                        <a:t> on the draft decision</a:t>
                      </a:r>
                      <a:endParaRPr lang="en-NZ"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413380">
                <a:tc>
                  <a:txBody>
                    <a:bodyPr/>
                    <a:lstStyle/>
                    <a:p>
                      <a:pPr algn="r"/>
                      <a:r>
                        <a:rPr lang="en-NZ" b="0" dirty="0" smtClean="0">
                          <a:solidFill>
                            <a:schemeClr val="accent2"/>
                          </a:solidFill>
                        </a:rPr>
                        <a:t>Late </a:t>
                      </a:r>
                      <a:r>
                        <a:rPr lang="en-NZ" b="0" baseline="0" dirty="0" smtClean="0">
                          <a:solidFill>
                            <a:schemeClr val="accent2"/>
                          </a:solidFill>
                        </a:rPr>
                        <a:t>2014</a:t>
                      </a:r>
                      <a:endParaRPr lang="en-NZ" b="0" dirty="0">
                        <a:solidFill>
                          <a:schemeClr val="accent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en-NZ" dirty="0" smtClean="0">
                          <a:solidFill>
                            <a:schemeClr val="tx2"/>
                          </a:solidFill>
                        </a:rPr>
                        <a:t>High Court direction on price-path reopeners</a:t>
                      </a:r>
                      <a:endParaRPr lang="en-NZ"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413380">
                <a:tc>
                  <a:txBody>
                    <a:bodyPr/>
                    <a:lstStyle/>
                    <a:p>
                      <a:pPr algn="r"/>
                      <a:r>
                        <a:rPr lang="en-NZ" b="0" dirty="0" smtClean="0">
                          <a:solidFill>
                            <a:schemeClr val="accent2"/>
                          </a:solidFill>
                        </a:rPr>
                        <a:t>10 October 2014</a:t>
                      </a:r>
                      <a:endParaRPr lang="en-NZ" b="0" dirty="0">
                        <a:solidFill>
                          <a:schemeClr val="accent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en-NZ" dirty="0" smtClean="0">
                          <a:solidFill>
                            <a:schemeClr val="tx2"/>
                          </a:solidFill>
                        </a:rPr>
                        <a:t>Release of revised</a:t>
                      </a:r>
                      <a:r>
                        <a:rPr lang="en-NZ" baseline="0" dirty="0" smtClean="0">
                          <a:solidFill>
                            <a:schemeClr val="tx2"/>
                          </a:solidFill>
                        </a:rPr>
                        <a:t> draft determination</a:t>
                      </a:r>
                      <a:endParaRPr lang="en-NZ"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413380">
                <a:tc>
                  <a:txBody>
                    <a:bodyPr/>
                    <a:lstStyle/>
                    <a:p>
                      <a:pPr algn="r"/>
                      <a:r>
                        <a:rPr lang="en-NZ" b="0" dirty="0" smtClean="0">
                          <a:solidFill>
                            <a:schemeClr val="accent2"/>
                          </a:solidFill>
                        </a:rPr>
                        <a:t>28 November 2014</a:t>
                      </a:r>
                      <a:endParaRPr lang="en-NZ" b="0" dirty="0">
                        <a:solidFill>
                          <a:schemeClr val="accent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en-NZ" dirty="0" smtClean="0">
                          <a:solidFill>
                            <a:schemeClr val="tx2"/>
                          </a:solidFill>
                        </a:rPr>
                        <a:t>Release of the final decisions</a:t>
                      </a:r>
                      <a:endParaRPr lang="en-NZ"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423578">
                <a:tc>
                  <a:txBody>
                    <a:bodyPr/>
                    <a:lstStyle/>
                    <a:p>
                      <a:pPr algn="r"/>
                      <a:r>
                        <a:rPr lang="en-NZ" b="0" dirty="0" smtClean="0">
                          <a:solidFill>
                            <a:schemeClr val="accent2"/>
                          </a:solidFill>
                        </a:rPr>
                        <a:t>1 April</a:t>
                      </a:r>
                      <a:r>
                        <a:rPr lang="en-NZ" b="0" baseline="0" dirty="0" smtClean="0">
                          <a:solidFill>
                            <a:schemeClr val="accent2"/>
                          </a:solidFill>
                        </a:rPr>
                        <a:t> 2015</a:t>
                      </a:r>
                      <a:endParaRPr lang="en-NZ" b="0" dirty="0">
                        <a:solidFill>
                          <a:schemeClr val="accent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en-NZ" dirty="0" smtClean="0">
                          <a:solidFill>
                            <a:schemeClr val="tx2"/>
                          </a:solidFill>
                        </a:rPr>
                        <a:t>New</a:t>
                      </a:r>
                      <a:r>
                        <a:rPr lang="en-NZ" baseline="0" dirty="0" smtClean="0">
                          <a:solidFill>
                            <a:schemeClr val="tx2"/>
                          </a:solidFill>
                        </a:rPr>
                        <a:t> price-quality path takes effect</a:t>
                      </a:r>
                      <a:endParaRPr lang="en-NZ"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341702858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Placeholder 2"/>
          <p:cNvSpPr>
            <a:spLocks noGrp="1"/>
          </p:cNvSpPr>
          <p:nvPr>
            <p:ph type="body" sz="quarter" idx="10"/>
          </p:nvPr>
        </p:nvSpPr>
        <p:spPr>
          <a:xfrm>
            <a:off x="488950" y="549275"/>
            <a:ext cx="7131050" cy="457200"/>
          </a:xfrm>
        </p:spPr>
        <p:txBody>
          <a:bodyPr/>
          <a:lstStyle/>
          <a:p>
            <a:r>
              <a:rPr lang="en-US" dirty="0">
                <a:solidFill>
                  <a:srgbClr val="262626"/>
                </a:solidFill>
                <a:latin typeface="Calibri" charset="0"/>
                <a:ea typeface="ＭＳ Ｐゴシック" charset="0"/>
                <a:cs typeface="ＭＳ Ｐゴシック" charset="0"/>
              </a:rPr>
              <a:t>Process from here</a:t>
            </a:r>
            <a:endParaRPr lang="en-NZ" dirty="0">
              <a:solidFill>
                <a:srgbClr val="262626"/>
              </a:solidFill>
              <a:latin typeface="Calibri" charset="0"/>
              <a:ea typeface="ＭＳ Ｐゴシック" charset="0"/>
              <a:cs typeface="ＭＳ Ｐゴシック" charset="0"/>
            </a:endParaRPr>
          </a:p>
        </p:txBody>
      </p:sp>
      <p:sp>
        <p:nvSpPr>
          <p:cNvPr id="60419" name="Slide Number Placeholder 3"/>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FE2270E8-6296-3D4A-B5BB-7781A3832F12}" type="slidenum">
              <a:rPr lang="en-US">
                <a:solidFill>
                  <a:srgbClr val="C00000"/>
                </a:solidFill>
              </a:rPr>
              <a:pPr eaLnBrk="1" hangingPunct="1"/>
              <a:t>31</a:t>
            </a:fld>
            <a:endParaRPr lang="en-US" dirty="0">
              <a:solidFill>
                <a:srgbClr val="C00000"/>
              </a:solidFill>
            </a:endParaRPr>
          </a:p>
        </p:txBody>
      </p:sp>
      <p:sp>
        <p:nvSpPr>
          <p:cNvPr id="60420" name="Rectangle 3"/>
          <p:cNvSpPr>
            <a:spLocks noGrp="1" noChangeArrowheads="1"/>
          </p:cNvSpPr>
          <p:nvPr>
            <p:ph sz="quarter" idx="13"/>
          </p:nvPr>
        </p:nvSpPr>
        <p:spPr>
          <a:xfrm>
            <a:off x="488950" y="1557338"/>
            <a:ext cx="8928100" cy="4105275"/>
          </a:xfrm>
        </p:spPr>
        <p:txBody>
          <a:bodyPr/>
          <a:lstStyle/>
          <a:p>
            <a:pPr marL="0" indent="0"/>
            <a:r>
              <a:rPr lang="en-NZ" dirty="0" smtClean="0">
                <a:solidFill>
                  <a:srgbClr val="C00000"/>
                </a:solidFill>
                <a:latin typeface="Calibri" charset="0"/>
                <a:ea typeface="ＭＳ Ｐゴシック" charset="0"/>
                <a:cs typeface="ＭＳ Ｐゴシック" charset="0"/>
              </a:rPr>
              <a:t>Documents being released today</a:t>
            </a:r>
          </a:p>
          <a:p>
            <a:pPr marL="0" indent="0"/>
            <a:endParaRPr lang="en-NZ" sz="2400" dirty="0" smtClean="0">
              <a:solidFill>
                <a:srgbClr val="C00000"/>
              </a:solidFill>
              <a:latin typeface="Calibri" charset="0"/>
              <a:ea typeface="ＭＳ Ｐゴシック" charset="0"/>
              <a:cs typeface="ＭＳ Ｐゴシック" charset="0"/>
            </a:endParaRPr>
          </a:p>
          <a:p>
            <a:pPr>
              <a:buFont typeface="Arial" panose="020B0604020202020204" pitchFamily="34" charset="0"/>
              <a:buChar char="•"/>
            </a:pPr>
            <a:r>
              <a:rPr lang="en-NZ" sz="2400" b="1" dirty="0" smtClean="0">
                <a:solidFill>
                  <a:schemeClr val="accent2"/>
                </a:solidFill>
                <a:latin typeface="Calibri" charset="0"/>
                <a:ea typeface="ＭＳ Ｐゴシック" charset="0"/>
                <a:cs typeface="ＭＳ Ｐゴシック" charset="0"/>
              </a:rPr>
              <a:t>Reasons Paper</a:t>
            </a:r>
            <a:r>
              <a:rPr lang="en-NZ" sz="2400" dirty="0" smtClean="0">
                <a:solidFill>
                  <a:schemeClr val="tx2"/>
                </a:solidFill>
                <a:latin typeface="Calibri" charset="0"/>
                <a:ea typeface="ＭＳ Ｐゴシック" charset="0"/>
                <a:cs typeface="ＭＳ Ｐゴシック" charset="0"/>
              </a:rPr>
              <a:t> outlining and explaining the default price-quality path.</a:t>
            </a:r>
          </a:p>
          <a:p>
            <a:pPr>
              <a:buFont typeface="Arial" panose="020B0604020202020204" pitchFamily="34" charset="0"/>
              <a:buChar char="•"/>
            </a:pPr>
            <a:r>
              <a:rPr lang="en-NZ" sz="2400" b="1" dirty="0" smtClean="0">
                <a:solidFill>
                  <a:schemeClr val="accent2"/>
                </a:solidFill>
                <a:latin typeface="Calibri" charset="0"/>
                <a:ea typeface="ＭＳ Ｐゴシック" charset="0"/>
                <a:cs typeface="ＭＳ Ｐゴシック" charset="0"/>
              </a:rPr>
              <a:t>Forecasting paper </a:t>
            </a:r>
            <a:r>
              <a:rPr lang="en-NZ" sz="2400" dirty="0" smtClean="0">
                <a:solidFill>
                  <a:schemeClr val="tx2"/>
                </a:solidFill>
                <a:latin typeface="Calibri" charset="0"/>
                <a:ea typeface="ＭＳ Ｐゴシック" charset="0"/>
                <a:cs typeface="ＭＳ Ｐゴシック" charset="0"/>
              </a:rPr>
              <a:t>explaining our low cost forecasting approaches.</a:t>
            </a:r>
          </a:p>
          <a:p>
            <a:pPr>
              <a:buFont typeface="Arial" panose="020B0604020202020204" pitchFamily="34" charset="0"/>
              <a:buChar char="•"/>
            </a:pPr>
            <a:r>
              <a:rPr lang="en-NZ" sz="2400" b="1" dirty="0" smtClean="0">
                <a:solidFill>
                  <a:schemeClr val="accent2"/>
                </a:solidFill>
                <a:latin typeface="Calibri" charset="0"/>
                <a:ea typeface="ＭＳ Ｐゴシック" charset="0"/>
                <a:cs typeface="ＭＳ Ｐゴシック" charset="0"/>
              </a:rPr>
              <a:t>Models </a:t>
            </a:r>
            <a:r>
              <a:rPr lang="en-NZ" sz="2400" dirty="0" smtClean="0">
                <a:solidFill>
                  <a:schemeClr val="tx2"/>
                </a:solidFill>
                <a:latin typeface="Calibri" charset="0"/>
                <a:ea typeface="ＭＳ Ｐゴシック" charset="0"/>
                <a:cs typeface="ＭＳ Ｐゴシック" charset="0"/>
              </a:rPr>
              <a:t>used in determining the price path.</a:t>
            </a:r>
          </a:p>
          <a:p>
            <a:pPr>
              <a:buFont typeface="Arial" panose="020B0604020202020204" pitchFamily="34" charset="0"/>
              <a:buChar char="•"/>
            </a:pPr>
            <a:r>
              <a:rPr lang="en-NZ" sz="2400" b="1" dirty="0" smtClean="0">
                <a:solidFill>
                  <a:schemeClr val="accent2"/>
                </a:solidFill>
                <a:latin typeface="Calibri" charset="0"/>
                <a:ea typeface="ＭＳ Ｐゴシック" charset="0"/>
                <a:cs typeface="ＭＳ Ｐゴシック" charset="0"/>
              </a:rPr>
              <a:t>Sector productivity report </a:t>
            </a:r>
            <a:r>
              <a:rPr lang="en-NZ" sz="2400" dirty="0" smtClean="0">
                <a:solidFill>
                  <a:schemeClr val="tx2"/>
                </a:solidFill>
                <a:latin typeface="Calibri" charset="0"/>
                <a:ea typeface="ＭＳ Ｐゴシック" charset="0"/>
                <a:cs typeface="ＭＳ Ｐゴシック" charset="0"/>
              </a:rPr>
              <a:t>by Economic Insights.</a:t>
            </a:r>
            <a:endParaRPr lang="en-NZ" sz="2400" b="1" dirty="0" smtClean="0">
              <a:solidFill>
                <a:schemeClr val="tx2"/>
              </a:solidFill>
              <a:latin typeface="Calibri" charset="0"/>
              <a:ea typeface="ＭＳ Ｐゴシック" charset="0"/>
              <a:cs typeface="ＭＳ Ｐゴシック" charset="0"/>
            </a:endParaRPr>
          </a:p>
          <a:p>
            <a:pPr>
              <a:buFont typeface="Arial" panose="020B0604020202020204" pitchFamily="34" charset="0"/>
              <a:buChar char="•"/>
            </a:pPr>
            <a:r>
              <a:rPr lang="en-NZ" sz="2400" b="1" dirty="0" smtClean="0">
                <a:solidFill>
                  <a:schemeClr val="accent2"/>
                </a:solidFill>
                <a:latin typeface="Calibri" charset="0"/>
                <a:ea typeface="ＭＳ Ｐゴシック" charset="0"/>
                <a:cs typeface="ＭＳ Ｐゴシック" charset="0"/>
              </a:rPr>
              <a:t>Econometrics report </a:t>
            </a:r>
            <a:r>
              <a:rPr lang="en-NZ" sz="2400" dirty="0" smtClean="0">
                <a:solidFill>
                  <a:schemeClr val="tx2"/>
                </a:solidFill>
                <a:latin typeface="Calibri" charset="0"/>
                <a:ea typeface="ＭＳ Ｐゴシック" charset="0"/>
                <a:cs typeface="ＭＳ Ｐゴシック" charset="0"/>
              </a:rPr>
              <a:t>by Jeff Borland.</a:t>
            </a:r>
          </a:p>
          <a:p>
            <a:pPr>
              <a:buFont typeface="Arial" panose="020B0604020202020204" pitchFamily="34" charset="0"/>
              <a:buChar char="•"/>
            </a:pPr>
            <a:endParaRPr lang="en-US" sz="2400" dirty="0" smtClean="0">
              <a:solidFill>
                <a:schemeClr val="tx1"/>
              </a:solidFill>
              <a:latin typeface="Calibri" charset="0"/>
              <a:ea typeface="ＭＳ Ｐゴシック" charset="0"/>
              <a:cs typeface="ＭＳ Ｐゴシック" charset="0"/>
            </a:endParaRPr>
          </a:p>
        </p:txBody>
      </p:sp>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bwMode="auto">
          <a:xfrm>
            <a:off x="4448944" y="5295654"/>
            <a:ext cx="5816600" cy="1301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07990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Placeholder 2"/>
          <p:cNvSpPr>
            <a:spLocks noGrp="1"/>
          </p:cNvSpPr>
          <p:nvPr>
            <p:ph type="body" sz="quarter" idx="10"/>
          </p:nvPr>
        </p:nvSpPr>
        <p:spPr>
          <a:xfrm>
            <a:off x="488950" y="549275"/>
            <a:ext cx="7131050" cy="457200"/>
          </a:xfrm>
        </p:spPr>
        <p:txBody>
          <a:bodyPr/>
          <a:lstStyle/>
          <a:p>
            <a:r>
              <a:rPr lang="en-US" dirty="0">
                <a:solidFill>
                  <a:srgbClr val="262626"/>
                </a:solidFill>
                <a:latin typeface="Calibri" charset="0"/>
                <a:ea typeface="ＭＳ Ｐゴシック" charset="0"/>
                <a:cs typeface="ＭＳ Ｐゴシック" charset="0"/>
              </a:rPr>
              <a:t>Process from here</a:t>
            </a:r>
            <a:endParaRPr lang="en-NZ" dirty="0">
              <a:solidFill>
                <a:srgbClr val="262626"/>
              </a:solidFill>
              <a:latin typeface="Calibri" charset="0"/>
              <a:ea typeface="ＭＳ Ｐゴシック" charset="0"/>
              <a:cs typeface="ＭＳ Ｐゴシック" charset="0"/>
            </a:endParaRPr>
          </a:p>
        </p:txBody>
      </p:sp>
      <p:sp>
        <p:nvSpPr>
          <p:cNvPr id="60419" name="Slide Number Placeholder 3"/>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FE2270E8-6296-3D4A-B5BB-7781A3832F12}" type="slidenum">
              <a:rPr lang="en-US">
                <a:solidFill>
                  <a:srgbClr val="C00000"/>
                </a:solidFill>
              </a:rPr>
              <a:pPr eaLnBrk="1" hangingPunct="1"/>
              <a:t>32</a:t>
            </a:fld>
            <a:endParaRPr lang="en-US" dirty="0">
              <a:solidFill>
                <a:srgbClr val="C00000"/>
              </a:solidFill>
            </a:endParaRPr>
          </a:p>
        </p:txBody>
      </p:sp>
      <p:sp>
        <p:nvSpPr>
          <p:cNvPr id="60420" name="Rectangle 3"/>
          <p:cNvSpPr>
            <a:spLocks noGrp="1" noChangeArrowheads="1"/>
          </p:cNvSpPr>
          <p:nvPr>
            <p:ph sz="quarter" idx="13"/>
          </p:nvPr>
        </p:nvSpPr>
        <p:spPr>
          <a:xfrm>
            <a:off x="488950" y="1557338"/>
            <a:ext cx="8928100" cy="4105275"/>
          </a:xfrm>
        </p:spPr>
        <p:txBody>
          <a:bodyPr/>
          <a:lstStyle/>
          <a:p>
            <a:pPr marL="0" indent="0"/>
            <a:r>
              <a:rPr lang="en-NZ" dirty="0" smtClean="0">
                <a:solidFill>
                  <a:srgbClr val="C00000"/>
                </a:solidFill>
                <a:latin typeface="Calibri" charset="0"/>
                <a:ea typeface="ＭＳ Ｐゴシック" charset="0"/>
                <a:cs typeface="ＭＳ Ｐゴシック" charset="0"/>
              </a:rPr>
              <a:t>Documents being released on Friday 18 July</a:t>
            </a:r>
          </a:p>
          <a:p>
            <a:pPr marL="0" indent="0"/>
            <a:endParaRPr lang="en-NZ" sz="2400" dirty="0" smtClean="0">
              <a:solidFill>
                <a:srgbClr val="C00000"/>
              </a:solidFill>
              <a:latin typeface="Calibri" charset="0"/>
              <a:ea typeface="ＭＳ Ｐゴシック" charset="0"/>
              <a:cs typeface="ＭＳ Ｐゴシック" charset="0"/>
            </a:endParaRPr>
          </a:p>
          <a:p>
            <a:pPr>
              <a:buFont typeface="Arial" panose="020B0604020202020204" pitchFamily="34" charset="0"/>
              <a:buChar char="•"/>
            </a:pPr>
            <a:r>
              <a:rPr lang="en-NZ" sz="2400" b="1" dirty="0" smtClean="0">
                <a:solidFill>
                  <a:schemeClr val="accent2"/>
                </a:solidFill>
                <a:latin typeface="Calibri" charset="0"/>
                <a:ea typeface="ＭＳ Ｐゴシック" charset="0"/>
                <a:cs typeface="ＭＳ Ｐゴシック" charset="0"/>
              </a:rPr>
              <a:t>Draft determination</a:t>
            </a:r>
            <a:r>
              <a:rPr lang="en-NZ" sz="2400" dirty="0" smtClean="0">
                <a:solidFill>
                  <a:schemeClr val="tx2"/>
                </a:solidFill>
                <a:latin typeface="Calibri" charset="0"/>
                <a:ea typeface="ＭＳ Ｐゴシック" charset="0"/>
                <a:cs typeface="ＭＳ Ｐゴシック" charset="0"/>
              </a:rPr>
              <a:t> text</a:t>
            </a:r>
          </a:p>
          <a:p>
            <a:pPr>
              <a:buFont typeface="Arial" panose="020B0604020202020204" pitchFamily="34" charset="0"/>
              <a:buChar char="•"/>
            </a:pPr>
            <a:r>
              <a:rPr lang="en-NZ" sz="2400" b="1" dirty="0" smtClean="0">
                <a:solidFill>
                  <a:schemeClr val="accent2"/>
                </a:solidFill>
                <a:latin typeface="Calibri" charset="0"/>
                <a:ea typeface="ＭＳ Ｐゴシック" charset="0"/>
                <a:cs typeface="ＭＳ Ｐゴシック" charset="0"/>
              </a:rPr>
              <a:t>Quality targets paper </a:t>
            </a:r>
            <a:r>
              <a:rPr lang="en-NZ" sz="2400" dirty="0" smtClean="0">
                <a:solidFill>
                  <a:schemeClr val="tx2"/>
                </a:solidFill>
                <a:latin typeface="Calibri" charset="0"/>
                <a:ea typeface="ＭＳ Ｐゴシック" charset="0"/>
                <a:cs typeface="ＭＳ Ｐゴシック" charset="0"/>
              </a:rPr>
              <a:t>with details of the quality scheme</a:t>
            </a:r>
          </a:p>
          <a:p>
            <a:pPr>
              <a:buFont typeface="Arial" panose="020B0604020202020204" pitchFamily="34" charset="0"/>
              <a:buChar char="•"/>
            </a:pPr>
            <a:r>
              <a:rPr lang="en-US" sz="2400" b="1" dirty="0" smtClean="0">
                <a:solidFill>
                  <a:schemeClr val="accent2"/>
                </a:solidFill>
                <a:latin typeface="Calibri" charset="0"/>
                <a:ea typeface="ＭＳ Ｐゴシック" charset="0"/>
                <a:cs typeface="ＭＳ Ｐゴシック" charset="0"/>
              </a:rPr>
              <a:t>Compliance paper </a:t>
            </a:r>
            <a:r>
              <a:rPr lang="en-US" sz="2400" dirty="0" smtClean="0">
                <a:solidFill>
                  <a:schemeClr val="tx2"/>
                </a:solidFill>
                <a:latin typeface="Calibri" charset="0"/>
                <a:ea typeface="ＭＳ Ｐゴシック" charset="0"/>
                <a:cs typeface="ＭＳ Ｐゴシック" charset="0"/>
              </a:rPr>
              <a:t>with details of what would be necessary to comply with the draft determination</a:t>
            </a:r>
          </a:p>
          <a:p>
            <a:pPr>
              <a:buFont typeface="Arial" panose="020B0604020202020204" pitchFamily="34" charset="0"/>
              <a:buChar char="•"/>
            </a:pPr>
            <a:r>
              <a:rPr lang="en-US" sz="2400" b="1" dirty="0" smtClean="0">
                <a:solidFill>
                  <a:schemeClr val="accent2"/>
                </a:solidFill>
                <a:latin typeface="Calibri" charset="0"/>
                <a:ea typeface="ＭＳ Ｐゴシック" charset="0"/>
                <a:cs typeface="ＭＳ Ｐゴシック" charset="0"/>
              </a:rPr>
              <a:t>Draft input methodologies amendments </a:t>
            </a:r>
            <a:r>
              <a:rPr lang="en-US" sz="2400" dirty="0" smtClean="0">
                <a:solidFill>
                  <a:schemeClr val="tx2"/>
                </a:solidFill>
                <a:latin typeface="Calibri" charset="0"/>
                <a:ea typeface="ＭＳ Ｐゴシック" charset="0"/>
                <a:cs typeface="ＭＳ Ｐゴシック" charset="0"/>
              </a:rPr>
              <a:t>redline drafting</a:t>
            </a:r>
          </a:p>
          <a:p>
            <a:pPr>
              <a:buFont typeface="Arial" panose="020B0604020202020204" pitchFamily="34" charset="0"/>
              <a:buChar char="•"/>
            </a:pPr>
            <a:r>
              <a:rPr lang="en-US" sz="2400" b="1" dirty="0" smtClean="0">
                <a:solidFill>
                  <a:schemeClr val="accent2"/>
                </a:solidFill>
                <a:latin typeface="Calibri" charset="0"/>
                <a:ea typeface="ＭＳ Ｐゴシック" charset="0"/>
                <a:cs typeface="ＭＳ Ｐゴシック" charset="0"/>
              </a:rPr>
              <a:t>Input methodologies amendments </a:t>
            </a:r>
            <a:r>
              <a:rPr lang="en-US" sz="2400" dirty="0" smtClean="0">
                <a:solidFill>
                  <a:schemeClr val="tx2"/>
                </a:solidFill>
                <a:latin typeface="Calibri" charset="0"/>
                <a:ea typeface="ＭＳ Ｐゴシック" charset="0"/>
                <a:cs typeface="ＭＳ Ｐゴシック" charset="0"/>
              </a:rPr>
              <a:t>reasons paper</a:t>
            </a:r>
            <a:endParaRPr lang="en-US" sz="2400" b="1" dirty="0" smtClean="0">
              <a:solidFill>
                <a:schemeClr val="tx2"/>
              </a:solidFill>
              <a:latin typeface="Calibri" charset="0"/>
              <a:ea typeface="ＭＳ Ｐゴシック" charset="0"/>
              <a:cs typeface="ＭＳ Ｐゴシック" charset="0"/>
            </a:endParaRPr>
          </a:p>
        </p:txBody>
      </p:sp>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bwMode="auto">
          <a:xfrm>
            <a:off x="4448944" y="5295654"/>
            <a:ext cx="5816600" cy="1301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917269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Placeholder 2"/>
          <p:cNvSpPr>
            <a:spLocks noGrp="1"/>
          </p:cNvSpPr>
          <p:nvPr>
            <p:ph type="body" sz="quarter" idx="10"/>
          </p:nvPr>
        </p:nvSpPr>
        <p:spPr>
          <a:xfrm>
            <a:off x="488950" y="549275"/>
            <a:ext cx="7131050" cy="457200"/>
          </a:xfrm>
        </p:spPr>
        <p:txBody>
          <a:bodyPr/>
          <a:lstStyle/>
          <a:p>
            <a:r>
              <a:rPr lang="en-US" dirty="0">
                <a:solidFill>
                  <a:srgbClr val="262626"/>
                </a:solidFill>
                <a:latin typeface="Calibri" charset="0"/>
                <a:ea typeface="ＭＳ Ｐゴシック" charset="0"/>
                <a:cs typeface="ＭＳ Ｐゴシック" charset="0"/>
              </a:rPr>
              <a:t>Process from here</a:t>
            </a:r>
            <a:endParaRPr lang="en-NZ" dirty="0">
              <a:solidFill>
                <a:srgbClr val="262626"/>
              </a:solidFill>
              <a:latin typeface="Calibri" charset="0"/>
              <a:ea typeface="ＭＳ Ｐゴシック" charset="0"/>
              <a:cs typeface="ＭＳ Ｐゴシック" charset="0"/>
            </a:endParaRPr>
          </a:p>
        </p:txBody>
      </p:sp>
      <p:sp>
        <p:nvSpPr>
          <p:cNvPr id="60419" name="Slide Number Placeholder 3"/>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FE2270E8-6296-3D4A-B5BB-7781A3832F12}" type="slidenum">
              <a:rPr lang="en-US">
                <a:solidFill>
                  <a:srgbClr val="C00000"/>
                </a:solidFill>
              </a:rPr>
              <a:pPr eaLnBrk="1" hangingPunct="1"/>
              <a:t>33</a:t>
            </a:fld>
            <a:endParaRPr lang="en-US" dirty="0">
              <a:solidFill>
                <a:srgbClr val="C00000"/>
              </a:solidFill>
            </a:endParaRPr>
          </a:p>
        </p:txBody>
      </p:sp>
      <p:sp>
        <p:nvSpPr>
          <p:cNvPr id="60420" name="Rectangle 3"/>
          <p:cNvSpPr>
            <a:spLocks noGrp="1" noChangeArrowheads="1"/>
          </p:cNvSpPr>
          <p:nvPr>
            <p:ph sz="quarter" idx="13"/>
          </p:nvPr>
        </p:nvSpPr>
        <p:spPr>
          <a:xfrm>
            <a:off x="488950" y="1557338"/>
            <a:ext cx="8928100" cy="4105275"/>
          </a:xfrm>
        </p:spPr>
        <p:txBody>
          <a:bodyPr/>
          <a:lstStyle/>
          <a:p>
            <a:pPr marL="0" indent="0"/>
            <a:r>
              <a:rPr lang="en-NZ" dirty="0" smtClean="0">
                <a:solidFill>
                  <a:srgbClr val="C00000"/>
                </a:solidFill>
                <a:latin typeface="Calibri" charset="0"/>
                <a:ea typeface="ＭＳ Ｐゴシック" charset="0"/>
                <a:cs typeface="ＭＳ Ｐゴシック" charset="0"/>
              </a:rPr>
              <a:t>Related work</a:t>
            </a:r>
          </a:p>
          <a:p>
            <a:pPr marL="0" indent="0"/>
            <a:endParaRPr lang="en-NZ" sz="2400" dirty="0" smtClean="0">
              <a:solidFill>
                <a:srgbClr val="C00000"/>
              </a:solidFill>
              <a:latin typeface="Calibri" charset="0"/>
              <a:ea typeface="ＭＳ Ｐゴシック" charset="0"/>
              <a:cs typeface="ＭＳ Ｐゴシック" charset="0"/>
            </a:endParaRPr>
          </a:p>
          <a:p>
            <a:pPr marL="0" indent="0"/>
            <a:r>
              <a:rPr lang="en-NZ" sz="2400" dirty="0" smtClean="0">
                <a:solidFill>
                  <a:schemeClr val="tx2"/>
                </a:solidFill>
                <a:latin typeface="Calibri" charset="0"/>
                <a:ea typeface="ＭＳ Ｐゴシック" charset="0"/>
                <a:cs typeface="ＭＳ Ｐゴシック" charset="0"/>
              </a:rPr>
              <a:t>Other Commission work will have an impact on the final price-path decision</a:t>
            </a:r>
          </a:p>
          <a:p>
            <a:pPr>
              <a:buFont typeface="Arial" panose="020B0604020202020204" pitchFamily="34" charset="0"/>
              <a:buChar char="•"/>
            </a:pPr>
            <a:r>
              <a:rPr lang="en-NZ" sz="2400" dirty="0" smtClean="0">
                <a:solidFill>
                  <a:schemeClr val="tx2"/>
                </a:solidFill>
                <a:latin typeface="Calibri" charset="0"/>
                <a:ea typeface="ＭＳ Ｐゴシック" charset="0"/>
                <a:cs typeface="ＭＳ Ｐゴシック" charset="0"/>
              </a:rPr>
              <a:t>Incremental rolling incentive scheme</a:t>
            </a:r>
          </a:p>
          <a:p>
            <a:pPr>
              <a:buFont typeface="Arial" panose="020B0604020202020204" pitchFamily="34" charset="0"/>
              <a:buChar char="•"/>
            </a:pPr>
            <a:r>
              <a:rPr lang="en-NZ" sz="2400" dirty="0" smtClean="0">
                <a:solidFill>
                  <a:schemeClr val="tx2"/>
                </a:solidFill>
                <a:latin typeface="Calibri" charset="0"/>
                <a:ea typeface="ＭＳ Ｐゴシック" charset="0"/>
                <a:cs typeface="ＭＳ Ｐゴシック" charset="0"/>
              </a:rPr>
              <a:t>Input methodology amendments</a:t>
            </a:r>
          </a:p>
          <a:p>
            <a:pPr>
              <a:buFont typeface="Arial" panose="020B0604020202020204" pitchFamily="34" charset="0"/>
              <a:buChar char="•"/>
            </a:pPr>
            <a:r>
              <a:rPr lang="en-NZ" sz="2400" dirty="0" smtClean="0">
                <a:solidFill>
                  <a:schemeClr val="tx2"/>
                </a:solidFill>
                <a:latin typeface="Calibri" charset="0"/>
                <a:ea typeface="ＭＳ Ｐゴシック" charset="0"/>
                <a:cs typeface="ＭＳ Ｐゴシック" charset="0"/>
              </a:rPr>
              <a:t>Review of the weighted average cost of capital</a:t>
            </a:r>
          </a:p>
          <a:p>
            <a:pPr>
              <a:buFont typeface="Arial" panose="020B0604020202020204" pitchFamily="34" charset="0"/>
              <a:buChar char="•"/>
            </a:pPr>
            <a:r>
              <a:rPr lang="en-NZ" sz="2400" dirty="0" smtClean="0">
                <a:solidFill>
                  <a:schemeClr val="tx2"/>
                </a:solidFill>
                <a:latin typeface="Calibri" charset="0"/>
                <a:ea typeface="ＭＳ Ｐゴシック" charset="0"/>
                <a:cs typeface="ＭＳ Ｐゴシック" charset="0"/>
              </a:rPr>
              <a:t>High Court decision on price-path reopeners</a:t>
            </a:r>
          </a:p>
          <a:p>
            <a:pPr>
              <a:buFont typeface="Arial" panose="020B0604020202020204" pitchFamily="34" charset="0"/>
              <a:buChar char="•"/>
            </a:pPr>
            <a:endParaRPr lang="en-US" sz="2400" dirty="0" smtClean="0">
              <a:solidFill>
                <a:schemeClr val="tx1"/>
              </a:solidFill>
              <a:latin typeface="Calibri" charset="0"/>
              <a:ea typeface="ＭＳ Ｐゴシック" charset="0"/>
              <a:cs typeface="ＭＳ Ｐゴシック" charset="0"/>
            </a:endParaRPr>
          </a:p>
        </p:txBody>
      </p:sp>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bwMode="auto">
          <a:xfrm>
            <a:off x="4448944" y="5295654"/>
            <a:ext cx="5816600" cy="1301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000418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Placeholder 2"/>
          <p:cNvSpPr>
            <a:spLocks noGrp="1"/>
          </p:cNvSpPr>
          <p:nvPr>
            <p:ph type="body" sz="quarter" idx="10"/>
          </p:nvPr>
        </p:nvSpPr>
        <p:spPr>
          <a:xfrm>
            <a:off x="488950" y="549275"/>
            <a:ext cx="7131050" cy="457200"/>
          </a:xfrm>
        </p:spPr>
        <p:txBody>
          <a:bodyPr/>
          <a:lstStyle/>
          <a:p>
            <a:r>
              <a:rPr lang="en-US" dirty="0">
                <a:solidFill>
                  <a:srgbClr val="262626"/>
                </a:solidFill>
                <a:latin typeface="Calibri" charset="0"/>
                <a:ea typeface="ＭＳ Ｐゴシック" charset="0"/>
                <a:cs typeface="ＭＳ Ｐゴシック" charset="0"/>
              </a:rPr>
              <a:t>Process from here</a:t>
            </a:r>
            <a:endParaRPr lang="en-NZ" dirty="0">
              <a:solidFill>
                <a:srgbClr val="262626"/>
              </a:solidFill>
              <a:latin typeface="Calibri" charset="0"/>
              <a:ea typeface="ＭＳ Ｐゴシック" charset="0"/>
              <a:cs typeface="ＭＳ Ｐゴシック" charset="0"/>
            </a:endParaRPr>
          </a:p>
        </p:txBody>
      </p:sp>
      <p:sp>
        <p:nvSpPr>
          <p:cNvPr id="60419" name="Slide Number Placeholder 3"/>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FE2270E8-6296-3D4A-B5BB-7781A3832F12}" type="slidenum">
              <a:rPr lang="en-US">
                <a:solidFill>
                  <a:srgbClr val="C00000"/>
                </a:solidFill>
              </a:rPr>
              <a:pPr eaLnBrk="1" hangingPunct="1"/>
              <a:t>34</a:t>
            </a:fld>
            <a:endParaRPr lang="en-US" dirty="0">
              <a:solidFill>
                <a:srgbClr val="C00000"/>
              </a:solidFill>
            </a:endParaRPr>
          </a:p>
        </p:txBody>
      </p:sp>
      <p:sp>
        <p:nvSpPr>
          <p:cNvPr id="60420" name="Rectangle 3"/>
          <p:cNvSpPr>
            <a:spLocks noGrp="1" noChangeArrowheads="1"/>
          </p:cNvSpPr>
          <p:nvPr>
            <p:ph sz="quarter" idx="13"/>
          </p:nvPr>
        </p:nvSpPr>
        <p:spPr>
          <a:xfrm>
            <a:off x="488950" y="1557338"/>
            <a:ext cx="8928100" cy="5040014"/>
          </a:xfrm>
        </p:spPr>
        <p:txBody>
          <a:bodyPr/>
          <a:lstStyle/>
          <a:p>
            <a:pPr marL="0" indent="0"/>
            <a:r>
              <a:rPr lang="en-NZ" dirty="0" smtClean="0">
                <a:solidFill>
                  <a:srgbClr val="C00000"/>
                </a:solidFill>
                <a:latin typeface="Calibri" charset="0"/>
                <a:ea typeface="ＭＳ Ｐゴシック" charset="0"/>
                <a:cs typeface="ＭＳ Ｐゴシック" charset="0"/>
              </a:rPr>
              <a:t>Consultation process</a:t>
            </a:r>
          </a:p>
          <a:p>
            <a:pPr>
              <a:buFont typeface="Arial" panose="020B0604020202020204" pitchFamily="34" charset="0"/>
              <a:buChar char="•"/>
            </a:pPr>
            <a:endParaRPr lang="en-NZ" sz="2400" dirty="0" smtClean="0">
              <a:solidFill>
                <a:srgbClr val="C00000"/>
              </a:solidFill>
              <a:latin typeface="Calibri" charset="0"/>
              <a:ea typeface="ＭＳ Ｐゴシック" charset="0"/>
              <a:cs typeface="ＭＳ Ｐゴシック" charset="0"/>
            </a:endParaRPr>
          </a:p>
          <a:p>
            <a:pPr>
              <a:buFont typeface="Arial" panose="020B0604020202020204" pitchFamily="34" charset="0"/>
              <a:buChar char="•"/>
            </a:pPr>
            <a:r>
              <a:rPr lang="en-NZ" sz="2400" dirty="0" smtClean="0">
                <a:solidFill>
                  <a:schemeClr val="tx2"/>
                </a:solidFill>
                <a:latin typeface="Calibri" charset="0"/>
                <a:ea typeface="ＭＳ Ｐゴシック" charset="0"/>
                <a:cs typeface="ＭＳ Ｐゴシック" charset="0"/>
              </a:rPr>
              <a:t>We welcome your views on this draft of the default price-quality path decision. You can provide feedback by email to</a:t>
            </a:r>
          </a:p>
          <a:p>
            <a:pPr lvl="2">
              <a:buFont typeface="Arial" panose="020B0604020202020204" pitchFamily="34" charset="0"/>
              <a:buChar char="•"/>
            </a:pPr>
            <a:endParaRPr lang="en-NZ" sz="900" b="1" dirty="0">
              <a:solidFill>
                <a:schemeClr val="tx1"/>
              </a:solidFill>
              <a:latin typeface="Calibri" charset="0"/>
              <a:ea typeface="ＭＳ Ｐゴシック" charset="0"/>
              <a:cs typeface="ＭＳ Ｐゴシック" charset="0"/>
            </a:endParaRPr>
          </a:p>
          <a:p>
            <a:pPr marL="0" indent="0" algn="ctr"/>
            <a:r>
              <a:rPr lang="en-NZ" sz="2400" dirty="0" smtClean="0">
                <a:solidFill>
                  <a:schemeClr val="accent2"/>
                </a:solidFill>
                <a:latin typeface="Calibri" charset="0"/>
                <a:ea typeface="ＭＳ Ｐゴシック" charset="0"/>
                <a:cs typeface="ＭＳ Ｐゴシック" charset="0"/>
              </a:rPr>
              <a:t>John McLaren (Chief Advisor, Regulation </a:t>
            </a:r>
            <a:r>
              <a:rPr lang="en-NZ" sz="2400" dirty="0">
                <a:solidFill>
                  <a:schemeClr val="accent2"/>
                </a:solidFill>
                <a:latin typeface="Calibri" charset="0"/>
                <a:ea typeface="ＭＳ Ｐゴシック" charset="0"/>
                <a:cs typeface="ＭＳ Ｐゴシック" charset="0"/>
              </a:rPr>
              <a:t>B</a:t>
            </a:r>
            <a:r>
              <a:rPr lang="en-NZ" sz="2400" dirty="0" smtClean="0">
                <a:solidFill>
                  <a:schemeClr val="accent2"/>
                </a:solidFill>
                <a:latin typeface="Calibri" charset="0"/>
                <a:ea typeface="ＭＳ Ｐゴシック" charset="0"/>
                <a:cs typeface="ＭＳ Ｐゴシック" charset="0"/>
              </a:rPr>
              <a:t>ranch)</a:t>
            </a:r>
          </a:p>
          <a:p>
            <a:pPr marL="0" indent="0" algn="ctr"/>
            <a:r>
              <a:rPr lang="en-NZ" sz="2400" dirty="0" smtClean="0">
                <a:solidFill>
                  <a:schemeClr val="accent2"/>
                </a:solidFill>
                <a:latin typeface="Calibri" charset="0"/>
                <a:ea typeface="ＭＳ Ｐゴシック" charset="0"/>
                <a:cs typeface="ＭＳ Ｐゴシック" charset="0"/>
              </a:rPr>
              <a:t>c/o regulation.branch@comcom.govt.nz</a:t>
            </a:r>
          </a:p>
          <a:p>
            <a:pPr marL="0" indent="0" algn="ctr"/>
            <a:endParaRPr lang="en-NZ" sz="2400" dirty="0">
              <a:solidFill>
                <a:schemeClr val="accent2"/>
              </a:solidFill>
              <a:latin typeface="Calibri" charset="0"/>
              <a:ea typeface="ＭＳ Ｐゴシック" charset="0"/>
              <a:cs typeface="ＭＳ Ｐゴシック" charset="0"/>
            </a:endParaRPr>
          </a:p>
          <a:p>
            <a:pPr>
              <a:buFont typeface="Arial" panose="020B0604020202020204" pitchFamily="34" charset="0"/>
              <a:buChar char="•"/>
            </a:pPr>
            <a:r>
              <a:rPr lang="en-NZ" sz="2400" dirty="0">
                <a:solidFill>
                  <a:schemeClr val="tx2"/>
                </a:solidFill>
                <a:latin typeface="Calibri" charset="0"/>
                <a:ea typeface="ＭＳ Ｐゴシック" charset="0"/>
                <a:cs typeface="ＭＳ Ｐゴシック" charset="0"/>
              </a:rPr>
              <a:t>Submissions are due by </a:t>
            </a:r>
            <a:r>
              <a:rPr lang="en-NZ" sz="2400" b="1" dirty="0" smtClean="0">
                <a:solidFill>
                  <a:schemeClr val="tx1"/>
                </a:solidFill>
                <a:latin typeface="Calibri" charset="0"/>
                <a:ea typeface="ＭＳ Ｐゴシック" charset="0"/>
                <a:cs typeface="ＭＳ Ｐゴシック" charset="0"/>
              </a:rPr>
              <a:t>5pm Friday </a:t>
            </a:r>
            <a:r>
              <a:rPr lang="en-NZ" sz="2400" b="1" dirty="0">
                <a:solidFill>
                  <a:schemeClr val="tx1"/>
                </a:solidFill>
                <a:latin typeface="Calibri" charset="0"/>
                <a:ea typeface="ＭＳ Ｐゴシック" charset="0"/>
                <a:cs typeface="ＭＳ Ｐゴシック" charset="0"/>
              </a:rPr>
              <a:t>15 August</a:t>
            </a:r>
          </a:p>
          <a:p>
            <a:pPr>
              <a:buFont typeface="Arial" panose="020B0604020202020204" pitchFamily="34" charset="0"/>
              <a:buChar char="•"/>
            </a:pPr>
            <a:r>
              <a:rPr lang="en-NZ" sz="2400" dirty="0" smtClean="0">
                <a:solidFill>
                  <a:schemeClr val="tx2"/>
                </a:solidFill>
                <a:latin typeface="Calibri" charset="0"/>
                <a:ea typeface="ＭＳ Ｐゴシック" charset="0"/>
                <a:cs typeface="ＭＳ Ｐゴシック" charset="0"/>
              </a:rPr>
              <a:t>Cross-submissions </a:t>
            </a:r>
            <a:r>
              <a:rPr lang="en-NZ" sz="2400" dirty="0">
                <a:solidFill>
                  <a:schemeClr val="tx2"/>
                </a:solidFill>
                <a:latin typeface="Calibri" charset="0"/>
                <a:ea typeface="ＭＳ Ｐゴシック" charset="0"/>
                <a:cs typeface="ＭＳ Ｐゴシック" charset="0"/>
              </a:rPr>
              <a:t>are due by </a:t>
            </a:r>
            <a:r>
              <a:rPr lang="en-NZ" sz="2400" b="1" dirty="0" smtClean="0">
                <a:solidFill>
                  <a:schemeClr val="tx1"/>
                </a:solidFill>
                <a:latin typeface="Calibri" charset="0"/>
                <a:ea typeface="ＭＳ Ｐゴシック" charset="0"/>
                <a:cs typeface="ＭＳ Ｐゴシック" charset="0"/>
              </a:rPr>
              <a:t>5pm Friday </a:t>
            </a:r>
            <a:r>
              <a:rPr lang="en-NZ" sz="2400" b="1" dirty="0">
                <a:solidFill>
                  <a:schemeClr val="tx1"/>
                </a:solidFill>
                <a:latin typeface="Calibri" charset="0"/>
                <a:ea typeface="ＭＳ Ｐゴシック" charset="0"/>
                <a:cs typeface="ＭＳ Ｐゴシック" charset="0"/>
              </a:rPr>
              <a:t>29 August</a:t>
            </a:r>
          </a:p>
          <a:p>
            <a:pPr>
              <a:buFont typeface="Arial" panose="020B0604020202020204" pitchFamily="34" charset="0"/>
              <a:buChar char="•"/>
            </a:pPr>
            <a:endParaRPr lang="en-NZ" sz="2400" dirty="0" smtClean="0">
              <a:solidFill>
                <a:schemeClr val="accent2"/>
              </a:solidFill>
              <a:latin typeface="Calibri" charset="0"/>
              <a:ea typeface="ＭＳ Ｐゴシック" charset="0"/>
              <a:cs typeface="ＭＳ Ｐゴシック" charset="0"/>
            </a:endParaRPr>
          </a:p>
        </p:txBody>
      </p:sp>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bwMode="auto">
          <a:xfrm>
            <a:off x="4448944" y="5295654"/>
            <a:ext cx="5816600" cy="1301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428983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Title 7"/>
          <p:cNvSpPr>
            <a:spLocks noGrp="1"/>
          </p:cNvSpPr>
          <p:nvPr>
            <p:ph type="title"/>
          </p:nvPr>
        </p:nvSpPr>
        <p:spPr>
          <a:xfrm>
            <a:off x="941388" y="592138"/>
            <a:ext cx="8001000" cy="1828800"/>
          </a:xfrm>
        </p:spPr>
        <p:txBody>
          <a:bodyPr/>
          <a:lstStyle/>
          <a:p>
            <a:pPr algn="l"/>
            <a:r>
              <a:rPr lang="en-US" dirty="0" smtClean="0">
                <a:latin typeface="Calibri" charset="0"/>
                <a:ea typeface="ＭＳ Ｐゴシック" charset="0"/>
                <a:cs typeface="ＭＳ Ｐゴシック" charset="0"/>
              </a:rPr>
              <a:t>Any questions?</a:t>
            </a:r>
            <a:endParaRPr lang="en-US" dirty="0">
              <a:latin typeface="Calibri" charset="0"/>
              <a:ea typeface="ＭＳ Ｐゴシック" charset="0"/>
              <a:cs typeface="ＭＳ Ｐゴシック" charset="0"/>
            </a:endParaRPr>
          </a:p>
        </p:txBody>
      </p:sp>
      <p:sp>
        <p:nvSpPr>
          <p:cNvPr id="81924" name="Slide Number Placeholder 3"/>
          <p:cNvSpPr>
            <a:spLocks noGrp="1"/>
          </p:cNvSpPr>
          <p:nvPr>
            <p:ph type="sldNum" sz="quarter"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FF78EE71-8DEE-E14C-A874-116F931CC1FE}" type="slidenum">
              <a:rPr lang="en-US">
                <a:solidFill>
                  <a:srgbClr val="C00000"/>
                </a:solidFill>
              </a:rPr>
              <a:pPr eaLnBrk="1" hangingPunct="1"/>
              <a:t>35</a:t>
            </a:fld>
            <a:endParaRPr lang="en-US">
              <a:solidFill>
                <a:srgbClr val="C00000"/>
              </a:solidFill>
            </a:endParaRPr>
          </a:p>
        </p:txBody>
      </p:sp>
      <p:pic>
        <p:nvPicPr>
          <p:cNvPr id="81925" name="Picture 6" descr="COMXXXX PPT-elements-1-COMCOMsign.pn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152775" y="3573463"/>
            <a:ext cx="6554788" cy="261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5673080" y="3645024"/>
            <a:ext cx="3600400" cy="12905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2050" name="Picture 2" descr="C:\Users\dianap\AppData\Local\Microsoft\Windows\Temporary Internet Files\Content.Outlook\J10GMA6S\ComComNZ-CMYK.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177136" y="3933056"/>
            <a:ext cx="2816352" cy="850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583535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6" descr="COM16145-2013AnnualReport-InsideCovers-2.pn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4421" y="4016772"/>
            <a:ext cx="10837123" cy="3642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0" name="Text Placeholder 2"/>
          <p:cNvSpPr>
            <a:spLocks noGrp="1"/>
          </p:cNvSpPr>
          <p:nvPr>
            <p:ph type="body" sz="quarter" idx="10"/>
          </p:nvPr>
        </p:nvSpPr>
        <p:spPr>
          <a:xfrm>
            <a:off x="488950" y="549275"/>
            <a:ext cx="7131050" cy="457200"/>
          </a:xfrm>
        </p:spPr>
        <p:txBody>
          <a:bodyPr/>
          <a:lstStyle/>
          <a:p>
            <a:r>
              <a:rPr lang="en-US" dirty="0" smtClean="0">
                <a:solidFill>
                  <a:srgbClr val="C00000"/>
                </a:solidFill>
                <a:latin typeface="Calibri" charset="0"/>
                <a:ea typeface="ＭＳ Ｐゴシック" charset="0"/>
                <a:cs typeface="ＭＳ Ｐゴシック" charset="0"/>
              </a:rPr>
              <a:t>Contact us</a:t>
            </a:r>
            <a:endParaRPr lang="en-NZ" dirty="0">
              <a:solidFill>
                <a:srgbClr val="C00000"/>
              </a:solidFill>
              <a:latin typeface="Calibri" charset="0"/>
              <a:ea typeface="ＭＳ Ｐゴシック" charset="0"/>
              <a:cs typeface="ＭＳ Ｐゴシック" charset="0"/>
            </a:endParaRPr>
          </a:p>
        </p:txBody>
      </p:sp>
      <p:sp>
        <p:nvSpPr>
          <p:cNvPr id="73731" name="Slide Number Placeholder 3"/>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85837D10-83AA-104F-A996-DD5A7C6EB44D}" type="slidenum">
              <a:rPr lang="en-US">
                <a:solidFill>
                  <a:srgbClr val="C00000"/>
                </a:solidFill>
              </a:rPr>
              <a:pPr eaLnBrk="1" hangingPunct="1"/>
              <a:t>36</a:t>
            </a:fld>
            <a:endParaRPr lang="en-US">
              <a:solidFill>
                <a:srgbClr val="C00000"/>
              </a:solidFill>
            </a:endParaRPr>
          </a:p>
        </p:txBody>
      </p:sp>
      <p:sp>
        <p:nvSpPr>
          <p:cNvPr id="73732" name="Rectangle 3"/>
          <p:cNvSpPr>
            <a:spLocks noGrp="1" noChangeArrowheads="1"/>
          </p:cNvSpPr>
          <p:nvPr>
            <p:ph sz="quarter" idx="13"/>
          </p:nvPr>
        </p:nvSpPr>
        <p:spPr>
          <a:xfrm>
            <a:off x="488950" y="1700213"/>
            <a:ext cx="8928100" cy="4105275"/>
          </a:xfrm>
        </p:spPr>
        <p:txBody>
          <a:bodyPr/>
          <a:lstStyle/>
          <a:p>
            <a:pPr marL="0" indent="0"/>
            <a:r>
              <a:rPr lang="en-US" dirty="0" smtClean="0">
                <a:solidFill>
                  <a:srgbClr val="2E666C"/>
                </a:solidFill>
                <a:latin typeface="Calibri" charset="0"/>
                <a:ea typeface="ＭＳ Ｐゴシック" charset="0"/>
                <a:cs typeface="ＭＳ Ｐゴシック" charset="0"/>
              </a:rPr>
              <a:t>Call:		0800 943 600</a:t>
            </a:r>
          </a:p>
          <a:p>
            <a:pPr marL="0" indent="0"/>
            <a:r>
              <a:rPr lang="en-US" dirty="0" smtClean="0">
                <a:solidFill>
                  <a:srgbClr val="2E666C"/>
                </a:solidFill>
                <a:latin typeface="Calibri" charset="0"/>
                <a:ea typeface="ＭＳ Ｐゴシック" charset="0"/>
                <a:cs typeface="ＭＳ Ｐゴシック" charset="0"/>
              </a:rPr>
              <a:t>Write:		Contact Centre, PO Box 2351, Wellington 6140</a:t>
            </a:r>
            <a:br>
              <a:rPr lang="en-US" dirty="0" smtClean="0">
                <a:solidFill>
                  <a:srgbClr val="2E666C"/>
                </a:solidFill>
                <a:latin typeface="Calibri" charset="0"/>
                <a:ea typeface="ＭＳ Ｐゴシック" charset="0"/>
                <a:cs typeface="ＭＳ Ｐゴシック" charset="0"/>
              </a:rPr>
            </a:br>
            <a:r>
              <a:rPr lang="en-US" dirty="0" smtClean="0">
                <a:solidFill>
                  <a:srgbClr val="2E666C"/>
                </a:solidFill>
                <a:latin typeface="Calibri" charset="0"/>
                <a:ea typeface="ＭＳ Ｐゴシック" charset="0"/>
                <a:cs typeface="ＭＳ Ｐゴシック" charset="0"/>
              </a:rPr>
              <a:t>		Attn: John McLaren</a:t>
            </a:r>
          </a:p>
          <a:p>
            <a:pPr marL="0" indent="0"/>
            <a:r>
              <a:rPr lang="en-US" dirty="0" smtClean="0">
                <a:solidFill>
                  <a:srgbClr val="2E666C"/>
                </a:solidFill>
                <a:latin typeface="Calibri" charset="0"/>
                <a:ea typeface="ＭＳ Ｐゴシック" charset="0"/>
                <a:cs typeface="ＭＳ Ｐゴシック" charset="0"/>
              </a:rPr>
              <a:t>Email:		John McLaren, Chief Advisor </a:t>
            </a:r>
            <a:br>
              <a:rPr lang="en-US" dirty="0" smtClean="0">
                <a:solidFill>
                  <a:srgbClr val="2E666C"/>
                </a:solidFill>
                <a:latin typeface="Calibri" charset="0"/>
                <a:ea typeface="ＭＳ Ｐゴシック" charset="0"/>
                <a:cs typeface="ＭＳ Ｐゴシック" charset="0"/>
              </a:rPr>
            </a:br>
            <a:r>
              <a:rPr lang="en-US" dirty="0" smtClean="0">
                <a:solidFill>
                  <a:srgbClr val="2E666C"/>
                </a:solidFill>
                <a:latin typeface="Calibri" charset="0"/>
                <a:ea typeface="ＭＳ Ｐゴシック" charset="0"/>
                <a:cs typeface="ＭＳ Ｐゴシック" charset="0"/>
              </a:rPr>
              <a:t>		c/o regulation.branch@comcom.govt.nz</a:t>
            </a:r>
          </a:p>
          <a:p>
            <a:pPr marL="0" indent="0"/>
            <a:r>
              <a:rPr lang="en-US" dirty="0" smtClean="0">
                <a:solidFill>
                  <a:srgbClr val="2E666C"/>
                </a:solidFill>
                <a:latin typeface="Calibri" charset="0"/>
                <a:ea typeface="ＭＳ Ｐゴシック" charset="0"/>
                <a:cs typeface="ＭＳ Ｐゴシック" charset="0"/>
              </a:rPr>
              <a:t>Website:	comcom.govt.nz</a:t>
            </a:r>
            <a:endParaRPr lang="en-US" dirty="0">
              <a:solidFill>
                <a:srgbClr val="2E666C"/>
              </a:solidFill>
              <a:latin typeface="Calibri" charset="0"/>
              <a:ea typeface="ＭＳ Ｐゴシック" charset="0"/>
              <a:cs typeface="ＭＳ Ｐゴシック" charset="0"/>
            </a:endParaRPr>
          </a:p>
          <a:p>
            <a:pPr marL="0" indent="0"/>
            <a:endParaRPr lang="en-US" sz="1800" dirty="0">
              <a:latin typeface="Calibri" charset="0"/>
              <a:ea typeface="ＭＳ Ｐゴシック" charset="0"/>
              <a:cs typeface="ＭＳ Ｐゴシック" charset="0"/>
            </a:endParaRPr>
          </a:p>
          <a:p>
            <a:pPr marL="0" indent="0"/>
            <a:endParaRPr lang="en-US" sz="1800" dirty="0">
              <a:latin typeface="Calibri" charset="0"/>
              <a:ea typeface="ＭＳ Ｐゴシック" charset="0"/>
              <a:cs typeface="ＭＳ Ｐゴシック" charset="0"/>
            </a:endParaRPr>
          </a:p>
        </p:txBody>
      </p:sp>
    </p:spTree>
    <p:extLst>
      <p:ext uri="{BB962C8B-B14F-4D97-AF65-F5344CB8AC3E}">
        <p14:creationId xmlns:p14="http://schemas.microsoft.com/office/powerpoint/2010/main" val="120349634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9090" name="Text Placeholder 13"/>
          <p:cNvSpPr>
            <a:spLocks noGrp="1"/>
          </p:cNvSpPr>
          <p:nvPr>
            <p:ph type="body" sz="quarter" idx="11"/>
          </p:nvPr>
        </p:nvSpPr>
        <p:spPr>
          <a:xfrm>
            <a:off x="631825" y="3352800"/>
            <a:ext cx="8785225" cy="2514600"/>
          </a:xfrm>
        </p:spPr>
        <p:txBody>
          <a:bodyPr/>
          <a:lstStyle/>
          <a:p>
            <a:pPr>
              <a:spcBef>
                <a:spcPct val="0"/>
              </a:spcBef>
            </a:pPr>
            <a:endParaRPr lang="en-US">
              <a:solidFill>
                <a:srgbClr val="BF2E1A"/>
              </a:solidFill>
              <a:latin typeface="Calibri" charset="0"/>
              <a:ea typeface="ＭＳ Ｐゴシック" charset="0"/>
              <a:cs typeface="ＭＳ Ｐゴシック" charset="0"/>
            </a:endParaRPr>
          </a:p>
          <a:p>
            <a:pPr>
              <a:spcBef>
                <a:spcPct val="0"/>
              </a:spcBef>
            </a:pPr>
            <a:endParaRPr lang="en-US">
              <a:solidFill>
                <a:srgbClr val="BF2E1A"/>
              </a:solidFill>
              <a:latin typeface="Calibri" charset="0"/>
              <a:ea typeface="ＭＳ Ｐゴシック" charset="0"/>
              <a:cs typeface="ＭＳ Ｐゴシック" charset="0"/>
            </a:endParaRPr>
          </a:p>
        </p:txBody>
      </p:sp>
      <p:sp>
        <p:nvSpPr>
          <p:cNvPr id="89091" name="Title 3"/>
          <p:cNvSpPr>
            <a:spLocks noGrp="1"/>
          </p:cNvSpPr>
          <p:nvPr>
            <p:ph type="title"/>
          </p:nvPr>
        </p:nvSpPr>
        <p:spPr>
          <a:xfrm>
            <a:off x="941388" y="1524000"/>
            <a:ext cx="8001000" cy="1828800"/>
          </a:xfrm>
        </p:spPr>
        <p:txBody>
          <a:bodyPr/>
          <a:lstStyle/>
          <a:p>
            <a:endParaRPr lang="en-US">
              <a:latin typeface="Calibri" charset="0"/>
              <a:ea typeface="ＭＳ Ｐゴシック" charset="0"/>
              <a:cs typeface="ＭＳ Ｐゴシック" charset="0"/>
            </a:endParaRPr>
          </a:p>
        </p:txBody>
      </p:sp>
      <p:pic>
        <p:nvPicPr>
          <p:cNvPr id="89092" name="Picture 5"/>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7150" y="1196975"/>
            <a:ext cx="9848850" cy="5256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Placeholder 2"/>
          <p:cNvSpPr>
            <a:spLocks noGrp="1"/>
          </p:cNvSpPr>
          <p:nvPr>
            <p:ph type="body" sz="quarter" idx="10"/>
          </p:nvPr>
        </p:nvSpPr>
        <p:spPr>
          <a:xfrm>
            <a:off x="488950" y="549275"/>
            <a:ext cx="7131050" cy="457200"/>
          </a:xfrm>
        </p:spPr>
        <p:txBody>
          <a:bodyPr/>
          <a:lstStyle/>
          <a:p>
            <a:r>
              <a:rPr lang="en-US" dirty="0" smtClean="0">
                <a:solidFill>
                  <a:srgbClr val="262626"/>
                </a:solidFill>
                <a:latin typeface="Calibri" charset="0"/>
                <a:ea typeface="ＭＳ Ｐゴシック" charset="0"/>
                <a:cs typeface="ＭＳ Ｐゴシック" charset="0"/>
              </a:rPr>
              <a:t>Overview</a:t>
            </a:r>
            <a:endParaRPr lang="en-NZ" dirty="0">
              <a:solidFill>
                <a:srgbClr val="262626"/>
              </a:solidFill>
              <a:latin typeface="Calibri" charset="0"/>
              <a:ea typeface="ＭＳ Ｐゴシック" charset="0"/>
              <a:cs typeface="ＭＳ Ｐゴシック" charset="0"/>
            </a:endParaRPr>
          </a:p>
        </p:txBody>
      </p:sp>
      <p:sp>
        <p:nvSpPr>
          <p:cNvPr id="60419" name="Slide Number Placeholder 3"/>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FE2270E8-6296-3D4A-B5BB-7781A3832F12}" type="slidenum">
              <a:rPr lang="en-US">
                <a:solidFill>
                  <a:srgbClr val="C00000"/>
                </a:solidFill>
              </a:rPr>
              <a:pPr eaLnBrk="1" hangingPunct="1"/>
              <a:t>4</a:t>
            </a:fld>
            <a:endParaRPr lang="en-US" dirty="0">
              <a:solidFill>
                <a:srgbClr val="C00000"/>
              </a:solidFill>
            </a:endParaRPr>
          </a:p>
        </p:txBody>
      </p:sp>
      <p:sp>
        <p:nvSpPr>
          <p:cNvPr id="60420" name="Rectangle 3"/>
          <p:cNvSpPr>
            <a:spLocks noGrp="1" noChangeArrowheads="1"/>
          </p:cNvSpPr>
          <p:nvPr>
            <p:ph sz="quarter" idx="13"/>
          </p:nvPr>
        </p:nvSpPr>
        <p:spPr>
          <a:xfrm>
            <a:off x="488950" y="1557338"/>
            <a:ext cx="8928100" cy="4105275"/>
          </a:xfrm>
        </p:spPr>
        <p:txBody>
          <a:bodyPr/>
          <a:lstStyle/>
          <a:p>
            <a:pPr marL="0" indent="0"/>
            <a:r>
              <a:rPr lang="en-NZ" dirty="0" smtClean="0">
                <a:solidFill>
                  <a:srgbClr val="C00000"/>
                </a:solidFill>
                <a:latin typeface="Calibri" charset="0"/>
                <a:ea typeface="ＭＳ Ｐゴシック" charset="0"/>
                <a:cs typeface="ＭＳ Ｐゴシック" charset="0"/>
              </a:rPr>
              <a:t>Process up to today</a:t>
            </a:r>
          </a:p>
          <a:p>
            <a:pPr marL="0" indent="0"/>
            <a:endParaRPr lang="en-NZ" sz="2400" dirty="0">
              <a:solidFill>
                <a:srgbClr val="C00000"/>
              </a:solidFill>
              <a:latin typeface="Calibri" charset="0"/>
              <a:ea typeface="ＭＳ Ｐゴシック" charset="0"/>
              <a:cs typeface="ＭＳ Ｐゴシック" charset="0"/>
            </a:endParaRPr>
          </a:p>
          <a:p>
            <a:pPr marL="0" indent="0"/>
            <a:r>
              <a:rPr lang="en-US" sz="2400" b="1" dirty="0" smtClean="0">
                <a:solidFill>
                  <a:schemeClr val="tx1"/>
                </a:solidFill>
                <a:latin typeface="Calibri" charset="0"/>
                <a:ea typeface="ＭＳ Ｐゴシック" charset="0"/>
                <a:cs typeface="ＭＳ Ｐゴシック" charset="0"/>
              </a:rPr>
              <a:t>2010</a:t>
            </a:r>
            <a:r>
              <a:rPr lang="en-US" sz="2400" dirty="0" smtClean="0">
                <a:latin typeface="Calibri" charset="0"/>
                <a:ea typeface="ＭＳ Ｐゴシック" charset="0"/>
                <a:cs typeface="ＭＳ Ｐゴシック" charset="0"/>
              </a:rPr>
              <a:t> 	Prices </a:t>
            </a:r>
            <a:r>
              <a:rPr lang="en-US" sz="2400" dirty="0">
                <a:latin typeface="Calibri" charset="0"/>
                <a:ea typeface="ＭＳ Ｐゴシック" charset="0"/>
                <a:cs typeface="ＭＳ Ｐゴシック" charset="0"/>
              </a:rPr>
              <a:t>set based on previous </a:t>
            </a:r>
            <a:r>
              <a:rPr lang="en-US" sz="2400" dirty="0" smtClean="0">
                <a:latin typeface="Calibri" charset="0"/>
                <a:ea typeface="ＭＳ Ｐゴシック" charset="0"/>
                <a:cs typeface="ＭＳ Ｐゴシック" charset="0"/>
              </a:rPr>
              <a:t>Part 4A regime</a:t>
            </a:r>
            <a:endParaRPr lang="en-US" sz="2400" dirty="0">
              <a:latin typeface="Calibri" charset="0"/>
              <a:ea typeface="ＭＳ Ｐゴシック" charset="0"/>
              <a:cs typeface="ＭＳ Ｐゴシック" charset="0"/>
            </a:endParaRPr>
          </a:p>
          <a:p>
            <a:pPr marL="0" indent="0"/>
            <a:r>
              <a:rPr lang="en-US" sz="2400" b="1" dirty="0" smtClean="0">
                <a:solidFill>
                  <a:schemeClr val="tx1"/>
                </a:solidFill>
                <a:latin typeface="Calibri" charset="0"/>
                <a:ea typeface="ＭＳ Ｐゴシック" charset="0"/>
                <a:cs typeface="ＭＳ Ｐゴシック" charset="0"/>
              </a:rPr>
              <a:t>2010</a:t>
            </a:r>
            <a:r>
              <a:rPr lang="en-US" sz="2400" b="1" dirty="0" smtClean="0">
                <a:latin typeface="Calibri" charset="0"/>
                <a:ea typeface="ＭＳ Ｐゴシック" charset="0"/>
                <a:cs typeface="ＭＳ Ｐゴシック" charset="0"/>
              </a:rPr>
              <a:t> 	</a:t>
            </a:r>
            <a:r>
              <a:rPr lang="en-US" sz="2400" dirty="0" smtClean="0">
                <a:latin typeface="Calibri" charset="0"/>
                <a:ea typeface="ＭＳ Ｐゴシック" charset="0"/>
                <a:cs typeface="ＭＳ Ｐゴシック" charset="0"/>
              </a:rPr>
              <a:t>Input methodologies determined</a:t>
            </a:r>
            <a:endParaRPr lang="en-US" sz="2400" dirty="0">
              <a:latin typeface="Calibri" charset="0"/>
              <a:ea typeface="ＭＳ Ｐゴシック" charset="0"/>
              <a:cs typeface="ＭＳ Ｐゴシック" charset="0"/>
            </a:endParaRPr>
          </a:p>
          <a:p>
            <a:pPr marL="0" indent="0"/>
            <a:r>
              <a:rPr lang="en-US" sz="2400" b="1" dirty="0" smtClean="0">
                <a:solidFill>
                  <a:schemeClr val="tx1"/>
                </a:solidFill>
                <a:latin typeface="Calibri" charset="0"/>
                <a:ea typeface="ＭＳ Ｐゴシック" charset="0"/>
                <a:cs typeface="ＭＳ Ｐゴシック" charset="0"/>
              </a:rPr>
              <a:t>2012</a:t>
            </a:r>
            <a:r>
              <a:rPr lang="en-US" sz="2400" dirty="0" smtClean="0">
                <a:latin typeface="Calibri" charset="0"/>
                <a:ea typeface="ＭＳ Ｐゴシック" charset="0"/>
                <a:cs typeface="ＭＳ Ｐゴシック" charset="0"/>
              </a:rPr>
              <a:t> 	Prices </a:t>
            </a:r>
            <a:r>
              <a:rPr lang="en-US" sz="2400" dirty="0">
                <a:latin typeface="Calibri" charset="0"/>
                <a:ea typeface="ＭＳ Ｐゴシック" charset="0"/>
                <a:cs typeface="ＭＳ Ｐゴシック" charset="0"/>
              </a:rPr>
              <a:t>reset </a:t>
            </a:r>
            <a:r>
              <a:rPr lang="en-US" sz="2400" dirty="0" smtClean="0">
                <a:latin typeface="Calibri" charset="0"/>
                <a:ea typeface="ＭＳ Ｐゴシック" charset="0"/>
                <a:cs typeface="ＭＳ Ｐゴシック" charset="0"/>
              </a:rPr>
              <a:t>based on input methodologies</a:t>
            </a:r>
          </a:p>
          <a:p>
            <a:pPr marL="0" indent="0"/>
            <a:r>
              <a:rPr lang="en-US" sz="2400" b="1" dirty="0" smtClean="0">
                <a:solidFill>
                  <a:schemeClr val="tx1"/>
                </a:solidFill>
                <a:latin typeface="Calibri" charset="0"/>
                <a:ea typeface="ＭＳ Ｐゴシック" charset="0"/>
                <a:cs typeface="ＭＳ Ｐゴシック" charset="0"/>
              </a:rPr>
              <a:t>2013</a:t>
            </a:r>
            <a:r>
              <a:rPr lang="en-US" sz="2400" dirty="0" smtClean="0">
                <a:latin typeface="Calibri" charset="0"/>
                <a:ea typeface="ＭＳ Ｐゴシック" charset="0"/>
                <a:cs typeface="ＭＳ Ｐゴシック" charset="0"/>
              </a:rPr>
              <a:t> 	Orion </a:t>
            </a:r>
            <a:r>
              <a:rPr lang="en-US" sz="2400" dirty="0">
                <a:latin typeface="Calibri" charset="0"/>
                <a:ea typeface="ＭＳ Ｐゴシック" charset="0"/>
                <a:cs typeface="ＭＳ Ｐゴシック" charset="0"/>
              </a:rPr>
              <a:t>c</a:t>
            </a:r>
            <a:r>
              <a:rPr lang="en-US" sz="2400" dirty="0" smtClean="0">
                <a:latin typeface="Calibri" charset="0"/>
                <a:ea typeface="ＭＳ Ｐゴシック" charset="0"/>
                <a:cs typeface="ＭＳ Ｐゴシック" charset="0"/>
              </a:rPr>
              <a:t>ustomised price-quality path set</a:t>
            </a:r>
          </a:p>
          <a:p>
            <a:pPr marL="0" indent="0"/>
            <a:r>
              <a:rPr lang="en-US" sz="2400" b="1" dirty="0" smtClean="0">
                <a:solidFill>
                  <a:schemeClr val="tx1"/>
                </a:solidFill>
                <a:latin typeface="Calibri" charset="0"/>
                <a:ea typeface="ＭＳ Ｐゴシック" charset="0"/>
                <a:cs typeface="ＭＳ Ｐゴシック" charset="0"/>
              </a:rPr>
              <a:t>2013</a:t>
            </a:r>
            <a:r>
              <a:rPr lang="en-US" sz="2400" dirty="0" smtClean="0">
                <a:latin typeface="Calibri" charset="0"/>
                <a:ea typeface="ＭＳ Ｐゴシック" charset="0"/>
                <a:cs typeface="ＭＳ Ｐゴシック" charset="0"/>
              </a:rPr>
              <a:t> 	High Court </a:t>
            </a:r>
            <a:r>
              <a:rPr lang="en-US" sz="2400" dirty="0">
                <a:latin typeface="Calibri" charset="0"/>
                <a:ea typeface="ＭＳ Ｐゴシック" charset="0"/>
                <a:cs typeface="ＭＳ Ｐゴシック" charset="0"/>
              </a:rPr>
              <a:t>input </a:t>
            </a:r>
            <a:r>
              <a:rPr lang="en-US" sz="2400" dirty="0" smtClean="0">
                <a:latin typeface="Calibri" charset="0"/>
                <a:ea typeface="ＭＳ Ｐゴシック" charset="0"/>
                <a:cs typeface="ＭＳ Ｐゴシック" charset="0"/>
              </a:rPr>
              <a:t>methodologies</a:t>
            </a:r>
            <a:r>
              <a:rPr lang="en-US" sz="2400" dirty="0">
                <a:latin typeface="Calibri" charset="0"/>
                <a:ea typeface="ＭＳ Ｐゴシック" charset="0"/>
                <a:cs typeface="ＭＳ Ｐゴシック" charset="0"/>
              </a:rPr>
              <a:t> </a:t>
            </a:r>
            <a:r>
              <a:rPr lang="en-US" sz="2400" dirty="0" smtClean="0">
                <a:latin typeface="Calibri" charset="0"/>
                <a:ea typeface="ＭＳ Ｐゴシック" charset="0"/>
                <a:cs typeface="ＭＳ Ｐゴシック" charset="0"/>
              </a:rPr>
              <a:t>merits review</a:t>
            </a:r>
          </a:p>
          <a:p>
            <a:pPr marL="0" indent="0"/>
            <a:r>
              <a:rPr lang="en-US" sz="2400" b="1" dirty="0" smtClean="0">
                <a:solidFill>
                  <a:schemeClr val="tx1"/>
                </a:solidFill>
                <a:latin typeface="Calibri" charset="0"/>
                <a:ea typeface="ＭＳ Ｐゴシック" charset="0"/>
                <a:cs typeface="ＭＳ Ｐゴシック" charset="0"/>
              </a:rPr>
              <a:t>2014</a:t>
            </a:r>
            <a:r>
              <a:rPr lang="en-US" sz="2400" dirty="0" smtClean="0">
                <a:latin typeface="Calibri" charset="0"/>
                <a:ea typeface="ＭＳ Ｐゴシック" charset="0"/>
                <a:cs typeface="ＭＳ Ｐゴシック" charset="0"/>
              </a:rPr>
              <a:t>	Process and issues paper, draft model released</a:t>
            </a:r>
          </a:p>
          <a:p>
            <a:pPr marL="457200" indent="-457200">
              <a:buAutoNum type="arabicPlain" startAt="2013"/>
            </a:pPr>
            <a:endParaRPr lang="en-US" sz="2400" dirty="0">
              <a:latin typeface="Calibri" charset="0"/>
              <a:ea typeface="ＭＳ Ｐゴシック" charset="0"/>
              <a:cs typeface="ＭＳ Ｐゴシック" charset="0"/>
            </a:endParaRPr>
          </a:p>
          <a:p>
            <a:pPr>
              <a:buFont typeface="Arial" panose="020B0604020202020204" pitchFamily="34" charset="0"/>
              <a:buChar char="•"/>
            </a:pPr>
            <a:endParaRPr lang="en-US" sz="2400" dirty="0" smtClean="0">
              <a:latin typeface="Calibri" charset="0"/>
              <a:ea typeface="ＭＳ Ｐゴシック" charset="0"/>
              <a:cs typeface="ＭＳ Ｐゴシック" charset="0"/>
            </a:endParaRPr>
          </a:p>
          <a:p>
            <a:pPr>
              <a:buFont typeface="Arial" panose="020B0604020202020204" pitchFamily="34" charset="0"/>
              <a:buChar char="•"/>
            </a:pPr>
            <a:endParaRPr lang="en-US" sz="2400" dirty="0" smtClean="0">
              <a:latin typeface="Calibri" charset="0"/>
              <a:ea typeface="ＭＳ Ｐゴシック" charset="0"/>
              <a:cs typeface="ＭＳ Ｐゴシック" charset="0"/>
            </a:endParaRPr>
          </a:p>
        </p:txBody>
      </p:sp>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bwMode="auto">
          <a:xfrm>
            <a:off x="4448944" y="5295654"/>
            <a:ext cx="5816600" cy="1301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93923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bwMode="auto">
          <a:xfrm>
            <a:off x="-1383704" y="3539214"/>
            <a:ext cx="13665200" cy="305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8" name="Text Placeholder 2"/>
          <p:cNvSpPr>
            <a:spLocks noGrp="1"/>
          </p:cNvSpPr>
          <p:nvPr>
            <p:ph type="body" sz="quarter" idx="10"/>
          </p:nvPr>
        </p:nvSpPr>
        <p:spPr>
          <a:xfrm>
            <a:off x="488950" y="549275"/>
            <a:ext cx="7131050" cy="457200"/>
          </a:xfrm>
        </p:spPr>
        <p:txBody>
          <a:bodyPr/>
          <a:lstStyle/>
          <a:p>
            <a:r>
              <a:rPr lang="en-US" dirty="0" smtClean="0">
                <a:solidFill>
                  <a:srgbClr val="262626"/>
                </a:solidFill>
                <a:latin typeface="Calibri" charset="0"/>
                <a:ea typeface="ＭＳ Ｐゴシック" charset="0"/>
                <a:cs typeface="ＭＳ Ｐゴシック" charset="0"/>
              </a:rPr>
              <a:t>Overview</a:t>
            </a:r>
            <a:endParaRPr lang="en-NZ" dirty="0">
              <a:solidFill>
                <a:srgbClr val="262626"/>
              </a:solidFill>
              <a:latin typeface="Calibri" charset="0"/>
              <a:ea typeface="ＭＳ Ｐゴシック" charset="0"/>
              <a:cs typeface="ＭＳ Ｐゴシック" charset="0"/>
            </a:endParaRPr>
          </a:p>
        </p:txBody>
      </p:sp>
      <p:sp>
        <p:nvSpPr>
          <p:cNvPr id="60419" name="Slide Number Placeholder 3"/>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FE2270E8-6296-3D4A-B5BB-7781A3832F12}" type="slidenum">
              <a:rPr lang="en-US">
                <a:solidFill>
                  <a:srgbClr val="C00000"/>
                </a:solidFill>
              </a:rPr>
              <a:pPr eaLnBrk="1" hangingPunct="1"/>
              <a:t>5</a:t>
            </a:fld>
            <a:endParaRPr lang="en-US">
              <a:solidFill>
                <a:srgbClr val="C00000"/>
              </a:solidFill>
            </a:endParaRPr>
          </a:p>
        </p:txBody>
      </p:sp>
      <p:sp>
        <p:nvSpPr>
          <p:cNvPr id="8" name="Rectangle 3"/>
          <p:cNvSpPr txBox="1">
            <a:spLocks noChangeArrowheads="1"/>
          </p:cNvSpPr>
          <p:nvPr/>
        </p:nvSpPr>
        <p:spPr bwMode="auto">
          <a:xfrm>
            <a:off x="488950" y="1557338"/>
            <a:ext cx="892810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BF2E1A"/>
              </a:buClr>
              <a:buFont typeface="Lucida Grande" charset="0"/>
              <a:defRPr sz="2800" kern="1200">
                <a:solidFill>
                  <a:srgbClr val="262626"/>
                </a:solidFill>
                <a:latin typeface="+mn-lt"/>
                <a:ea typeface="ＭＳ Ｐゴシック" pitchFamily="25" charset="-128"/>
                <a:cs typeface="ＭＳ Ｐゴシック"/>
              </a:defRPr>
            </a:lvl1pPr>
            <a:lvl2pPr marL="742950" indent="-1101725" algn="l" rtl="0" eaLnBrk="1" fontAlgn="base" hangingPunct="1">
              <a:spcBef>
                <a:spcPts val="300"/>
              </a:spcBef>
              <a:spcAft>
                <a:spcPts val="600"/>
              </a:spcAft>
              <a:buClr>
                <a:srgbClr val="BF2E1A"/>
              </a:buClr>
              <a:buFont typeface="Lucida Grande" charset="0"/>
              <a:buChar char="→"/>
              <a:defRPr sz="2800" kern="1200">
                <a:solidFill>
                  <a:srgbClr val="262626"/>
                </a:solidFill>
                <a:latin typeface="+mn-lt"/>
                <a:ea typeface="ＭＳ Ｐゴシック" pitchFamily="25" charset="-128"/>
                <a:cs typeface="ＭＳ Ｐゴシック"/>
              </a:defRPr>
            </a:lvl2pPr>
            <a:lvl3pPr marL="611188" indent="-250825" algn="l" rtl="0" eaLnBrk="1" fontAlgn="base" hangingPunct="1">
              <a:spcBef>
                <a:spcPts val="300"/>
              </a:spcBef>
              <a:spcAft>
                <a:spcPts val="300"/>
              </a:spcAft>
              <a:buClr>
                <a:srgbClr val="BF2E1A"/>
              </a:buClr>
              <a:buFont typeface="Arial" charset="0"/>
              <a:buChar char="•"/>
              <a:defRPr sz="2400" kern="1200">
                <a:solidFill>
                  <a:srgbClr val="262626"/>
                </a:solidFill>
                <a:latin typeface="+mn-lt"/>
                <a:ea typeface="ＭＳ Ｐゴシック" pitchFamily="25" charset="-128"/>
                <a:cs typeface="ＭＳ Ｐゴシック"/>
              </a:defRPr>
            </a:lvl3pPr>
            <a:lvl4pPr marL="863600" indent="-250825" algn="l" rtl="0" eaLnBrk="1" fontAlgn="base" hangingPunct="1">
              <a:spcBef>
                <a:spcPts val="300"/>
              </a:spcBef>
              <a:spcAft>
                <a:spcPts val="300"/>
              </a:spcAft>
              <a:buClr>
                <a:srgbClr val="BF2E1A"/>
              </a:buClr>
              <a:buFont typeface="Courier New" charset="0"/>
              <a:buChar char="o"/>
              <a:defRPr sz="2000" kern="1200">
                <a:solidFill>
                  <a:srgbClr val="262626"/>
                </a:solidFill>
                <a:latin typeface="+mn-lt"/>
                <a:ea typeface="ＭＳ Ｐゴシック" pitchFamily="25" charset="-128"/>
                <a:cs typeface="ＭＳ Ｐゴシック"/>
              </a:defRPr>
            </a:lvl4pPr>
            <a:lvl5pPr marL="1114425" indent="-250825" algn="l" rtl="0" eaLnBrk="1" fontAlgn="base" hangingPunct="1">
              <a:spcBef>
                <a:spcPts val="300"/>
              </a:spcBef>
              <a:spcAft>
                <a:spcPct val="0"/>
              </a:spcAft>
              <a:buClr>
                <a:srgbClr val="BF2E1A"/>
              </a:buClr>
              <a:buFont typeface="Lucida Grande" charset="0"/>
              <a:buChar char="-"/>
              <a:defRPr sz="2000" kern="1200">
                <a:solidFill>
                  <a:srgbClr val="262626"/>
                </a:solidFill>
                <a:latin typeface="+mn-lt"/>
                <a:ea typeface="ＭＳ Ｐゴシック" pitchFamily="25" charset="-128"/>
                <a:cs typeface="ＭＳ Ｐゴシック"/>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r>
              <a:rPr lang="en-NZ" dirty="0" smtClean="0">
                <a:solidFill>
                  <a:srgbClr val="C00000"/>
                </a:solidFill>
                <a:latin typeface="Calibri" charset="0"/>
                <a:ea typeface="ＭＳ Ｐゴシック" charset="0"/>
                <a:cs typeface="ＭＳ Ｐゴシック" charset="0"/>
              </a:rPr>
              <a:t>Contents</a:t>
            </a:r>
            <a:endParaRPr lang="en-US" sz="2400" dirty="0" smtClean="0">
              <a:latin typeface="Calibri" charset="0"/>
              <a:ea typeface="ＭＳ Ｐゴシック" charset="0"/>
              <a:cs typeface="ＭＳ Ｐゴシック" charset="0"/>
            </a:endParaRPr>
          </a:p>
          <a:p>
            <a:pPr>
              <a:buFont typeface="Arial" panose="020B0604020202020204" pitchFamily="34" charset="0"/>
              <a:buChar char="•"/>
            </a:pPr>
            <a:endParaRPr lang="en-US" sz="1400" dirty="0" smtClean="0">
              <a:latin typeface="Calibri" charset="0"/>
              <a:ea typeface="ＭＳ Ｐゴシック" charset="0"/>
              <a:cs typeface="ＭＳ Ｐゴシック" charset="0"/>
            </a:endParaRPr>
          </a:p>
          <a:p>
            <a:pPr>
              <a:buFont typeface="Arial" panose="020B0604020202020204" pitchFamily="34" charset="0"/>
              <a:buChar char="•"/>
            </a:pPr>
            <a:r>
              <a:rPr lang="en-US" sz="2400" b="1" dirty="0" smtClean="0">
                <a:solidFill>
                  <a:schemeClr val="tx1"/>
                </a:solidFill>
                <a:latin typeface="Calibri" charset="0"/>
                <a:ea typeface="ＭＳ Ｐゴシック" charset="0"/>
                <a:cs typeface="ＭＳ Ｐゴシック" charset="0"/>
              </a:rPr>
              <a:t>Changes in the price limits</a:t>
            </a:r>
            <a:endParaRPr lang="en-US" sz="2400" b="1" dirty="0">
              <a:solidFill>
                <a:schemeClr val="tx1"/>
              </a:solidFill>
              <a:latin typeface="Calibri" charset="0"/>
              <a:ea typeface="ＭＳ Ｐゴシック" charset="0"/>
              <a:cs typeface="ＭＳ Ｐゴシック" charset="0"/>
            </a:endParaRPr>
          </a:p>
          <a:p>
            <a:pPr>
              <a:buFont typeface="Arial" panose="020B0604020202020204" pitchFamily="34" charset="0"/>
              <a:buChar char="•"/>
            </a:pPr>
            <a:r>
              <a:rPr lang="en-US" sz="2400" dirty="0" smtClean="0">
                <a:solidFill>
                  <a:schemeClr val="bg1">
                    <a:lumMod val="65000"/>
                  </a:schemeClr>
                </a:solidFill>
                <a:latin typeface="Calibri" charset="0"/>
                <a:ea typeface="ＭＳ Ｐゴシック" charset="0"/>
                <a:cs typeface="ＭＳ Ｐゴシック" charset="0"/>
              </a:rPr>
              <a:t>Features of </a:t>
            </a:r>
            <a:r>
              <a:rPr lang="en-US" sz="2400" dirty="0">
                <a:solidFill>
                  <a:schemeClr val="bg1">
                    <a:lumMod val="65000"/>
                  </a:schemeClr>
                </a:solidFill>
                <a:latin typeface="Calibri" charset="0"/>
                <a:ea typeface="ＭＳ Ｐゴシック" charset="0"/>
                <a:cs typeface="ＭＳ Ｐゴシック" charset="0"/>
              </a:rPr>
              <a:t>the decision</a:t>
            </a:r>
          </a:p>
          <a:p>
            <a:pPr>
              <a:buFont typeface="Arial" panose="020B0604020202020204" pitchFamily="34" charset="0"/>
              <a:buChar char="•"/>
            </a:pPr>
            <a:r>
              <a:rPr lang="en-US" sz="2400" dirty="0" smtClean="0">
                <a:solidFill>
                  <a:schemeClr val="bg1">
                    <a:lumMod val="65000"/>
                  </a:schemeClr>
                </a:solidFill>
                <a:latin typeface="Calibri" charset="0"/>
                <a:ea typeface="ＭＳ Ｐゴシック" charset="0"/>
                <a:cs typeface="ＭＳ Ｐゴシック" charset="0"/>
              </a:rPr>
              <a:t>Process from here to the final decision</a:t>
            </a:r>
            <a:endParaRPr lang="en-US" sz="2400" dirty="0">
              <a:solidFill>
                <a:schemeClr val="bg1">
                  <a:lumMod val="65000"/>
                </a:schemeClr>
              </a:solidFill>
              <a:latin typeface="Calibri" charset="0"/>
              <a:ea typeface="ＭＳ Ｐゴシック" charset="0"/>
              <a:cs typeface="ＭＳ Ｐゴシック" charset="0"/>
            </a:endParaRPr>
          </a:p>
        </p:txBody>
      </p:sp>
    </p:spTree>
    <p:extLst>
      <p:ext uri="{BB962C8B-B14F-4D97-AF65-F5344CB8AC3E}">
        <p14:creationId xmlns:p14="http://schemas.microsoft.com/office/powerpoint/2010/main" val="26957553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Placeholder 2"/>
          <p:cNvSpPr>
            <a:spLocks noGrp="1"/>
          </p:cNvSpPr>
          <p:nvPr>
            <p:ph type="body" sz="quarter" idx="10"/>
          </p:nvPr>
        </p:nvSpPr>
        <p:spPr>
          <a:xfrm>
            <a:off x="488950" y="549275"/>
            <a:ext cx="7131050" cy="457200"/>
          </a:xfrm>
        </p:spPr>
        <p:txBody>
          <a:bodyPr/>
          <a:lstStyle/>
          <a:p>
            <a:r>
              <a:rPr lang="en-US" dirty="0">
                <a:solidFill>
                  <a:srgbClr val="262626"/>
                </a:solidFill>
                <a:latin typeface="Calibri" charset="0"/>
                <a:ea typeface="ＭＳ Ｐゴシック" charset="0"/>
                <a:cs typeface="ＭＳ Ｐゴシック" charset="0"/>
              </a:rPr>
              <a:t>Changes in the price limits</a:t>
            </a:r>
            <a:endParaRPr lang="en-NZ" dirty="0">
              <a:solidFill>
                <a:srgbClr val="262626"/>
              </a:solidFill>
              <a:latin typeface="Calibri" charset="0"/>
              <a:ea typeface="ＭＳ Ｐゴシック" charset="0"/>
              <a:cs typeface="ＭＳ Ｐゴシック" charset="0"/>
            </a:endParaRPr>
          </a:p>
        </p:txBody>
      </p:sp>
      <p:sp>
        <p:nvSpPr>
          <p:cNvPr id="60419" name="Slide Number Placeholder 3"/>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FE2270E8-6296-3D4A-B5BB-7781A3832F12}" type="slidenum">
              <a:rPr lang="en-US">
                <a:solidFill>
                  <a:srgbClr val="C00000"/>
                </a:solidFill>
              </a:rPr>
              <a:pPr eaLnBrk="1" hangingPunct="1"/>
              <a:t>6</a:t>
            </a:fld>
            <a:endParaRPr lang="en-US">
              <a:solidFill>
                <a:srgbClr val="C00000"/>
              </a:solidFill>
            </a:endParaRPr>
          </a:p>
        </p:txBody>
      </p:sp>
      <p:sp>
        <p:nvSpPr>
          <p:cNvPr id="60420" name="Rectangle 3"/>
          <p:cNvSpPr>
            <a:spLocks noGrp="1" noChangeArrowheads="1"/>
          </p:cNvSpPr>
          <p:nvPr>
            <p:ph sz="quarter" idx="13"/>
          </p:nvPr>
        </p:nvSpPr>
        <p:spPr>
          <a:xfrm>
            <a:off x="488950" y="1557338"/>
            <a:ext cx="8928100" cy="4607966"/>
          </a:xfrm>
        </p:spPr>
        <p:txBody>
          <a:bodyPr/>
          <a:lstStyle/>
          <a:p>
            <a:pPr marL="0" indent="0"/>
            <a:r>
              <a:rPr lang="en-NZ" dirty="0" smtClean="0">
                <a:solidFill>
                  <a:srgbClr val="C00000"/>
                </a:solidFill>
                <a:latin typeface="Calibri" charset="0"/>
                <a:ea typeface="ＭＳ Ｐゴシック" charset="0"/>
                <a:cs typeface="ＭＳ Ｐゴシック" charset="0"/>
              </a:rPr>
              <a:t>Changes in the price limits</a:t>
            </a:r>
            <a:endParaRPr lang="en-US" sz="2400" dirty="0" smtClean="0">
              <a:latin typeface="Calibri" charset="0"/>
              <a:ea typeface="ＭＳ Ｐゴシック" charset="0"/>
              <a:cs typeface="ＭＳ Ｐゴシック" charset="0"/>
            </a:endParaRPr>
          </a:p>
          <a:p>
            <a:pPr>
              <a:buFont typeface="Arial" panose="020B0604020202020204" pitchFamily="34" charset="0"/>
              <a:buChar char="•"/>
            </a:pPr>
            <a:endParaRPr lang="en-US" sz="2400" dirty="0" smtClean="0">
              <a:latin typeface="Calibri" charset="0"/>
              <a:ea typeface="ＭＳ Ｐゴシック" charset="0"/>
              <a:cs typeface="ＭＳ Ｐゴシック" charset="0"/>
            </a:endParaRPr>
          </a:p>
          <a:p>
            <a:pPr>
              <a:buFont typeface="Arial" panose="020B0604020202020204" pitchFamily="34" charset="0"/>
              <a:buChar char="•"/>
            </a:pPr>
            <a:r>
              <a:rPr lang="en-US" sz="2400" dirty="0" smtClean="0">
                <a:latin typeface="Calibri" charset="0"/>
                <a:ea typeface="ＭＳ Ｐゴシック" charset="0"/>
                <a:cs typeface="ＭＳ Ｐゴシック" charset="0"/>
              </a:rPr>
              <a:t>Price limits for this reset</a:t>
            </a:r>
          </a:p>
          <a:p>
            <a:pPr>
              <a:buFont typeface="Arial" panose="020B0604020202020204" pitchFamily="34" charset="0"/>
              <a:buChar char="•"/>
            </a:pPr>
            <a:r>
              <a:rPr lang="en-US" sz="2400" dirty="0" smtClean="0">
                <a:latin typeface="Calibri" charset="0"/>
                <a:ea typeface="ＭＳ Ｐゴシック" charset="0"/>
                <a:cs typeface="ＭＳ Ｐゴシック" charset="0"/>
              </a:rPr>
              <a:t>Impact of claw-back</a:t>
            </a:r>
          </a:p>
          <a:p>
            <a:pPr>
              <a:buFont typeface="Arial" panose="020B0604020202020204" pitchFamily="34" charset="0"/>
              <a:buChar char="•"/>
            </a:pPr>
            <a:r>
              <a:rPr lang="en-US" sz="2400" dirty="0" smtClean="0">
                <a:latin typeface="Calibri" charset="0"/>
                <a:ea typeface="ＭＳ Ｐゴシック" charset="0"/>
                <a:cs typeface="ＭＳ Ｐゴシック" charset="0"/>
              </a:rPr>
              <a:t>Alternative rates of change</a:t>
            </a:r>
          </a:p>
          <a:p>
            <a:pPr>
              <a:buFont typeface="Arial" panose="020B0604020202020204" pitchFamily="34" charset="0"/>
              <a:buChar char="•"/>
            </a:pPr>
            <a:r>
              <a:rPr lang="en-US" sz="2400" dirty="0" smtClean="0">
                <a:latin typeface="Calibri" charset="0"/>
                <a:ea typeface="ＭＳ Ｐゴシック" charset="0"/>
                <a:cs typeface="ＭＳ Ｐゴシック" charset="0"/>
              </a:rPr>
              <a:t>Reasons behind shifts in price limits</a:t>
            </a:r>
          </a:p>
        </p:txBody>
      </p:sp>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bwMode="auto">
          <a:xfrm>
            <a:off x="4448944" y="5295654"/>
            <a:ext cx="5816600" cy="1301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676638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Placeholder 2"/>
          <p:cNvSpPr>
            <a:spLocks noGrp="1"/>
          </p:cNvSpPr>
          <p:nvPr>
            <p:ph type="body" sz="quarter" idx="10"/>
          </p:nvPr>
        </p:nvSpPr>
        <p:spPr>
          <a:xfrm>
            <a:off x="488950" y="549275"/>
            <a:ext cx="7131050" cy="457200"/>
          </a:xfrm>
        </p:spPr>
        <p:txBody>
          <a:bodyPr/>
          <a:lstStyle/>
          <a:p>
            <a:r>
              <a:rPr lang="en-US" dirty="0" smtClean="0">
                <a:solidFill>
                  <a:srgbClr val="262626"/>
                </a:solidFill>
                <a:latin typeface="Calibri" charset="0"/>
                <a:ea typeface="ＭＳ Ｐゴシック" charset="0"/>
                <a:cs typeface="ＭＳ Ｐゴシック" charset="0"/>
              </a:rPr>
              <a:t>Changes in the price limits</a:t>
            </a:r>
            <a:endParaRPr lang="en-NZ" dirty="0">
              <a:solidFill>
                <a:srgbClr val="262626"/>
              </a:solidFill>
              <a:latin typeface="Calibri" charset="0"/>
              <a:ea typeface="ＭＳ Ｐゴシック" charset="0"/>
              <a:cs typeface="ＭＳ Ｐゴシック" charset="0"/>
            </a:endParaRPr>
          </a:p>
        </p:txBody>
      </p:sp>
      <p:sp>
        <p:nvSpPr>
          <p:cNvPr id="60419" name="Slide Number Placeholder 3"/>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FE2270E8-6296-3D4A-B5BB-7781A3832F12}" type="slidenum">
              <a:rPr lang="en-US">
                <a:solidFill>
                  <a:srgbClr val="C00000"/>
                </a:solidFill>
              </a:rPr>
              <a:pPr eaLnBrk="1" hangingPunct="1"/>
              <a:t>7</a:t>
            </a:fld>
            <a:endParaRPr lang="en-US">
              <a:solidFill>
                <a:srgbClr val="C00000"/>
              </a:solidFill>
            </a:endParaRPr>
          </a:p>
        </p:txBody>
      </p:sp>
      <p:sp>
        <p:nvSpPr>
          <p:cNvPr id="60420" name="Rectangle 3"/>
          <p:cNvSpPr>
            <a:spLocks noGrp="1" noChangeArrowheads="1"/>
          </p:cNvSpPr>
          <p:nvPr>
            <p:ph sz="quarter" idx="13"/>
          </p:nvPr>
        </p:nvSpPr>
        <p:spPr>
          <a:xfrm>
            <a:off x="488950" y="1557338"/>
            <a:ext cx="8928100" cy="4105275"/>
          </a:xfrm>
        </p:spPr>
        <p:txBody>
          <a:bodyPr/>
          <a:lstStyle/>
          <a:p>
            <a:pPr marL="0" indent="0"/>
            <a:r>
              <a:rPr lang="en-NZ" dirty="0" smtClean="0">
                <a:solidFill>
                  <a:srgbClr val="C00000"/>
                </a:solidFill>
                <a:latin typeface="Calibri" charset="0"/>
                <a:ea typeface="ＭＳ Ｐゴシック" charset="0"/>
                <a:cs typeface="ＭＳ Ｐゴシック" charset="0"/>
              </a:rPr>
              <a:t>Calculating the price limits</a:t>
            </a:r>
          </a:p>
          <a:p>
            <a:pPr marL="0" indent="0"/>
            <a:endParaRPr lang="en-NZ" sz="2400" dirty="0">
              <a:solidFill>
                <a:srgbClr val="C00000"/>
              </a:solidFill>
              <a:latin typeface="Calibri" charset="0"/>
              <a:ea typeface="ＭＳ Ｐゴシック" charset="0"/>
              <a:cs typeface="ＭＳ Ｐゴシック" charset="0"/>
            </a:endParaRPr>
          </a:p>
          <a:p>
            <a:pPr marL="0" indent="0"/>
            <a:r>
              <a:rPr lang="en-NZ" sz="2400" dirty="0" smtClean="0">
                <a:solidFill>
                  <a:schemeClr val="tx2"/>
                </a:solidFill>
                <a:latin typeface="Calibri" charset="0"/>
                <a:ea typeface="ＭＳ Ｐゴシック" charset="0"/>
                <a:cs typeface="ＭＳ Ｐゴシック" charset="0"/>
              </a:rPr>
              <a:t>We set price limits for each distributor across a five-year regulatory period</a:t>
            </a:r>
          </a:p>
          <a:p>
            <a:pPr>
              <a:buFont typeface="Arial" panose="020B0604020202020204" pitchFamily="34" charset="0"/>
              <a:buChar char="•"/>
            </a:pPr>
            <a:r>
              <a:rPr lang="en-US" sz="2400" dirty="0" smtClean="0">
                <a:solidFill>
                  <a:schemeClr val="tx2"/>
                </a:solidFill>
                <a:latin typeface="Calibri" charset="0"/>
                <a:ea typeface="ＭＳ Ｐゴシック" charset="0"/>
                <a:cs typeface="ＭＳ Ｐゴシック" charset="0"/>
              </a:rPr>
              <a:t>Price limits are calculated using current and projected profitability</a:t>
            </a:r>
          </a:p>
          <a:p>
            <a:pPr>
              <a:buFont typeface="Arial" panose="020B0604020202020204" pitchFamily="34" charset="0"/>
              <a:buChar char="•"/>
            </a:pPr>
            <a:r>
              <a:rPr lang="en-US" sz="2400" dirty="0" smtClean="0">
                <a:solidFill>
                  <a:schemeClr val="tx2"/>
                </a:solidFill>
                <a:latin typeface="Calibri" charset="0"/>
                <a:ea typeface="ＭＳ Ｐゴシック" charset="0"/>
                <a:cs typeface="ＭＳ Ｐゴシック" charset="0"/>
              </a:rPr>
              <a:t>They align revenues with forecast costs, and allow the expectation of a normal return</a:t>
            </a:r>
          </a:p>
          <a:p>
            <a:pPr>
              <a:buFont typeface="Arial" panose="020B0604020202020204" pitchFamily="34" charset="0"/>
              <a:buChar char="•"/>
            </a:pPr>
            <a:r>
              <a:rPr lang="en-US" sz="2400" dirty="0" smtClean="0">
                <a:solidFill>
                  <a:schemeClr val="tx2"/>
                </a:solidFill>
                <a:latin typeface="Calibri" charset="0"/>
                <a:ea typeface="ＭＳ Ｐゴシック" charset="0"/>
                <a:cs typeface="ＭＳ Ｐゴシック" charset="0"/>
              </a:rPr>
              <a:t>The reset allows past improvements in efficiency and the benefits of updated forecasts to be passed on to consumers</a:t>
            </a:r>
          </a:p>
        </p:txBody>
      </p:sp>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bwMode="auto">
          <a:xfrm>
            <a:off x="4448944" y="5295654"/>
            <a:ext cx="5816600" cy="1301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50185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Placeholder 2"/>
          <p:cNvSpPr>
            <a:spLocks noGrp="1"/>
          </p:cNvSpPr>
          <p:nvPr>
            <p:ph type="body" sz="quarter" idx="10"/>
          </p:nvPr>
        </p:nvSpPr>
        <p:spPr>
          <a:xfrm>
            <a:off x="488950" y="549275"/>
            <a:ext cx="7131050" cy="457200"/>
          </a:xfrm>
        </p:spPr>
        <p:txBody>
          <a:bodyPr/>
          <a:lstStyle/>
          <a:p>
            <a:r>
              <a:rPr lang="en-US" dirty="0" smtClean="0">
                <a:solidFill>
                  <a:srgbClr val="262626"/>
                </a:solidFill>
                <a:latin typeface="Calibri" charset="0"/>
                <a:ea typeface="ＭＳ Ｐゴシック" charset="0"/>
                <a:cs typeface="ＭＳ Ｐゴシック" charset="0"/>
              </a:rPr>
              <a:t>Changes in the price limits</a:t>
            </a:r>
            <a:endParaRPr lang="en-NZ" dirty="0">
              <a:solidFill>
                <a:srgbClr val="262626"/>
              </a:solidFill>
              <a:latin typeface="Calibri" charset="0"/>
              <a:ea typeface="ＭＳ Ｐゴシック" charset="0"/>
              <a:cs typeface="ＭＳ Ｐゴシック" charset="0"/>
            </a:endParaRPr>
          </a:p>
        </p:txBody>
      </p:sp>
      <p:sp>
        <p:nvSpPr>
          <p:cNvPr id="60419" name="Slide Number Placeholder 3"/>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FE2270E8-6296-3D4A-B5BB-7781A3832F12}" type="slidenum">
              <a:rPr lang="en-US">
                <a:solidFill>
                  <a:srgbClr val="C00000"/>
                </a:solidFill>
              </a:rPr>
              <a:pPr eaLnBrk="1" hangingPunct="1"/>
              <a:t>8</a:t>
            </a:fld>
            <a:endParaRPr lang="en-US">
              <a:solidFill>
                <a:srgbClr val="C00000"/>
              </a:solidFill>
            </a:endParaRPr>
          </a:p>
        </p:txBody>
      </p:sp>
      <p:sp>
        <p:nvSpPr>
          <p:cNvPr id="60420" name="Rectangle 3"/>
          <p:cNvSpPr>
            <a:spLocks noGrp="1" noChangeArrowheads="1"/>
          </p:cNvSpPr>
          <p:nvPr>
            <p:ph sz="quarter" idx="13"/>
          </p:nvPr>
        </p:nvSpPr>
        <p:spPr>
          <a:xfrm>
            <a:off x="488950" y="1557338"/>
            <a:ext cx="8928100" cy="4105275"/>
          </a:xfrm>
        </p:spPr>
        <p:txBody>
          <a:bodyPr/>
          <a:lstStyle/>
          <a:p>
            <a:pPr marL="0" indent="0"/>
            <a:r>
              <a:rPr lang="en-NZ" dirty="0" smtClean="0">
                <a:solidFill>
                  <a:srgbClr val="C00000"/>
                </a:solidFill>
                <a:latin typeface="Calibri" charset="0"/>
                <a:ea typeface="ＭＳ Ｐゴシック" charset="0"/>
                <a:cs typeface="ＭＳ Ｐゴシック" charset="0"/>
              </a:rPr>
              <a:t>Calculating the price limits (</a:t>
            </a:r>
            <a:r>
              <a:rPr lang="en-NZ" dirty="0" err="1" smtClean="0">
                <a:solidFill>
                  <a:srgbClr val="C00000"/>
                </a:solidFill>
                <a:latin typeface="Calibri" charset="0"/>
                <a:ea typeface="ＭＳ Ｐゴシック" charset="0"/>
                <a:cs typeface="ＭＳ Ｐゴシック" charset="0"/>
              </a:rPr>
              <a:t>cont</a:t>
            </a:r>
            <a:r>
              <a:rPr lang="en-NZ" dirty="0" smtClean="0">
                <a:solidFill>
                  <a:srgbClr val="C00000"/>
                </a:solidFill>
                <a:latin typeface="Calibri" charset="0"/>
                <a:ea typeface="ＭＳ Ｐゴシック" charset="0"/>
                <a:cs typeface="ＭＳ Ｐゴシック" charset="0"/>
              </a:rPr>
              <a:t>)</a:t>
            </a:r>
          </a:p>
          <a:p>
            <a:pPr marL="0" indent="0"/>
            <a:endParaRPr lang="en-NZ" sz="2400" dirty="0">
              <a:solidFill>
                <a:srgbClr val="C00000"/>
              </a:solidFill>
              <a:latin typeface="Calibri" charset="0"/>
              <a:ea typeface="ＭＳ Ｐゴシック" charset="0"/>
              <a:cs typeface="ＭＳ Ｐゴシック" charset="0"/>
            </a:endParaRPr>
          </a:p>
          <a:p>
            <a:pPr>
              <a:buFont typeface="Arial" panose="020B0604020202020204" pitchFamily="34" charset="0"/>
              <a:buChar char="•"/>
            </a:pPr>
            <a:r>
              <a:rPr lang="en-NZ" sz="2400" dirty="0" smtClean="0">
                <a:solidFill>
                  <a:schemeClr val="tx2"/>
                </a:solidFill>
                <a:latin typeface="Calibri" charset="0"/>
                <a:ea typeface="ＭＳ Ｐゴシック" charset="0"/>
                <a:cs typeface="ＭＳ Ｐゴシック" charset="0"/>
              </a:rPr>
              <a:t>Adjustments are made for claw back</a:t>
            </a:r>
          </a:p>
          <a:p>
            <a:pPr>
              <a:buFont typeface="Arial" panose="020B0604020202020204" pitchFamily="34" charset="0"/>
              <a:buChar char="•"/>
            </a:pPr>
            <a:r>
              <a:rPr lang="en-NZ" sz="2400" dirty="0" smtClean="0">
                <a:solidFill>
                  <a:schemeClr val="tx2"/>
                </a:solidFill>
                <a:latin typeface="Calibri" charset="0"/>
                <a:ea typeface="ＭＳ Ｐゴシック" charset="0"/>
                <a:cs typeface="ＭＳ Ｐゴシック" charset="0"/>
              </a:rPr>
              <a:t>A limit to increases can be applied to reduce price shocks</a:t>
            </a:r>
          </a:p>
          <a:p>
            <a:pPr>
              <a:buFont typeface="Arial" panose="020B0604020202020204" pitchFamily="34" charset="0"/>
              <a:buChar char="•"/>
            </a:pPr>
            <a:r>
              <a:rPr lang="en-NZ" sz="2400" dirty="0" smtClean="0">
                <a:solidFill>
                  <a:schemeClr val="tx2"/>
                </a:solidFill>
                <a:latin typeface="Calibri" charset="0"/>
                <a:ea typeface="ＭＳ Ｐゴシック" charset="0"/>
                <a:cs typeface="ＭＳ Ｐゴシック" charset="0"/>
              </a:rPr>
              <a:t>Reduction of price shocks require alternative rates of change</a:t>
            </a:r>
            <a:endParaRPr lang="en-US" sz="2400" dirty="0" smtClean="0">
              <a:solidFill>
                <a:schemeClr val="tx2"/>
              </a:solidFill>
              <a:latin typeface="Calibri" charset="0"/>
              <a:ea typeface="ＭＳ Ｐゴシック" charset="0"/>
              <a:cs typeface="ＭＳ Ｐゴシック" charset="0"/>
            </a:endParaRPr>
          </a:p>
        </p:txBody>
      </p:sp>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bwMode="auto">
          <a:xfrm>
            <a:off x="4448944" y="5295654"/>
            <a:ext cx="5816600" cy="1301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63388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Placeholder 2"/>
          <p:cNvSpPr>
            <a:spLocks noGrp="1"/>
          </p:cNvSpPr>
          <p:nvPr>
            <p:ph type="body" sz="quarter" idx="10"/>
          </p:nvPr>
        </p:nvSpPr>
        <p:spPr>
          <a:xfrm>
            <a:off x="488950" y="549275"/>
            <a:ext cx="7131050" cy="457200"/>
          </a:xfrm>
        </p:spPr>
        <p:txBody>
          <a:bodyPr/>
          <a:lstStyle/>
          <a:p>
            <a:r>
              <a:rPr lang="en-US" dirty="0">
                <a:solidFill>
                  <a:srgbClr val="262626"/>
                </a:solidFill>
                <a:latin typeface="Calibri" charset="0"/>
                <a:ea typeface="ＭＳ Ｐゴシック" charset="0"/>
                <a:cs typeface="ＭＳ Ｐゴシック" charset="0"/>
              </a:rPr>
              <a:t>Changes in price </a:t>
            </a:r>
            <a:r>
              <a:rPr lang="en-US" dirty="0" smtClean="0">
                <a:solidFill>
                  <a:srgbClr val="262626"/>
                </a:solidFill>
                <a:latin typeface="Calibri" charset="0"/>
                <a:ea typeface="ＭＳ Ｐゴシック" charset="0"/>
                <a:cs typeface="ＭＳ Ｐゴシック" charset="0"/>
              </a:rPr>
              <a:t>limit</a:t>
            </a:r>
            <a:endParaRPr lang="en-NZ" dirty="0">
              <a:solidFill>
                <a:srgbClr val="262626"/>
              </a:solidFill>
              <a:latin typeface="Calibri" charset="0"/>
              <a:ea typeface="ＭＳ Ｐゴシック" charset="0"/>
              <a:cs typeface="ＭＳ Ｐゴシック" charset="0"/>
            </a:endParaRPr>
          </a:p>
        </p:txBody>
      </p:sp>
      <p:sp>
        <p:nvSpPr>
          <p:cNvPr id="60419" name="Slide Number Placeholder 3"/>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FE2270E8-6296-3D4A-B5BB-7781A3832F12}" type="slidenum">
              <a:rPr lang="en-US">
                <a:solidFill>
                  <a:srgbClr val="C00000"/>
                </a:solidFill>
              </a:rPr>
              <a:pPr eaLnBrk="1" hangingPunct="1"/>
              <a:t>9</a:t>
            </a:fld>
            <a:endParaRPr lang="en-US">
              <a:solidFill>
                <a:srgbClr val="C00000"/>
              </a:solidFill>
            </a:endParaRPr>
          </a:p>
        </p:txBody>
      </p:sp>
      <p:sp>
        <p:nvSpPr>
          <p:cNvPr id="60420" name="Rectangle 3"/>
          <p:cNvSpPr>
            <a:spLocks noGrp="1" noChangeArrowheads="1"/>
          </p:cNvSpPr>
          <p:nvPr>
            <p:ph sz="quarter" idx="13"/>
          </p:nvPr>
        </p:nvSpPr>
        <p:spPr>
          <a:xfrm>
            <a:off x="488950" y="1557338"/>
            <a:ext cx="8928100" cy="4935537"/>
          </a:xfrm>
        </p:spPr>
        <p:txBody>
          <a:bodyPr/>
          <a:lstStyle/>
          <a:p>
            <a:pPr marL="0" indent="0"/>
            <a:r>
              <a:rPr lang="en-NZ" dirty="0" smtClean="0">
                <a:solidFill>
                  <a:srgbClr val="C00000"/>
                </a:solidFill>
                <a:latin typeface="Calibri" charset="0"/>
                <a:ea typeface="ＭＳ Ｐゴシック" charset="0"/>
                <a:cs typeface="ＭＳ Ｐゴシック" charset="0"/>
              </a:rPr>
              <a:t>Claw-back</a:t>
            </a:r>
          </a:p>
          <a:p>
            <a:pPr>
              <a:buFont typeface="Arial" panose="020B0604020202020204" pitchFamily="34" charset="0"/>
              <a:buChar char="•"/>
            </a:pPr>
            <a:r>
              <a:rPr lang="en-NZ" sz="2400" dirty="0" smtClean="0"/>
              <a:t>After the 2012 reset, a </a:t>
            </a:r>
            <a:r>
              <a:rPr lang="en-NZ" sz="2400" dirty="0"/>
              <a:t>number of companies </a:t>
            </a:r>
            <a:r>
              <a:rPr lang="en-NZ" sz="2400" dirty="0" smtClean="0"/>
              <a:t>faced very large price increases to enable revenue to cover costs</a:t>
            </a:r>
          </a:p>
          <a:p>
            <a:pPr lvl="0">
              <a:buFont typeface="Arial" panose="020B0604020202020204" pitchFamily="34" charset="0"/>
              <a:buChar char="•"/>
            </a:pPr>
            <a:r>
              <a:rPr lang="en-NZ" sz="2400" dirty="0"/>
              <a:t>W</a:t>
            </a:r>
            <a:r>
              <a:rPr lang="en-NZ" sz="2400" dirty="0" smtClean="0"/>
              <a:t>e limited increases to avoid price shocks for consumers</a:t>
            </a:r>
          </a:p>
          <a:p>
            <a:pPr lvl="0">
              <a:buFont typeface="Arial" panose="020B0604020202020204" pitchFamily="34" charset="0"/>
              <a:buChar char="•"/>
            </a:pPr>
            <a:r>
              <a:rPr lang="en-NZ" sz="2400" dirty="0" smtClean="0"/>
              <a:t>As a result, these distributors’ prices did not cover </a:t>
            </a:r>
            <a:r>
              <a:rPr lang="en-NZ" sz="2400" dirty="0"/>
              <a:t>their </a:t>
            </a:r>
            <a:r>
              <a:rPr lang="en-NZ" sz="2400" dirty="0" smtClean="0"/>
              <a:t>costs during the 2012-15 period</a:t>
            </a:r>
          </a:p>
          <a:p>
            <a:pPr>
              <a:buFont typeface="Arial" panose="020B0604020202020204" pitchFamily="34" charset="0"/>
              <a:buChar char="•"/>
            </a:pPr>
            <a:r>
              <a:rPr lang="en-NZ" sz="2400" dirty="0" smtClean="0"/>
              <a:t>These distributors need further price increases to </a:t>
            </a:r>
            <a:r>
              <a:rPr lang="en-NZ" sz="2400" dirty="0"/>
              <a:t>ensure they </a:t>
            </a:r>
            <a:r>
              <a:rPr lang="en-NZ" sz="2400" dirty="0" smtClean="0"/>
              <a:t>recover </a:t>
            </a:r>
            <a:r>
              <a:rPr lang="en-NZ" sz="2400" dirty="0"/>
              <a:t>their </a:t>
            </a:r>
            <a:r>
              <a:rPr lang="en-NZ" sz="2400" dirty="0" smtClean="0"/>
              <a:t>costs </a:t>
            </a:r>
            <a:r>
              <a:rPr lang="en-NZ" sz="2400" dirty="0"/>
              <a:t>in the next </a:t>
            </a:r>
            <a:r>
              <a:rPr lang="en-NZ" sz="2400" dirty="0" smtClean="0"/>
              <a:t>period, </a:t>
            </a:r>
            <a:r>
              <a:rPr lang="en-NZ" sz="2400" dirty="0"/>
              <a:t>as well as </a:t>
            </a:r>
            <a:r>
              <a:rPr lang="en-NZ" sz="2400" dirty="0" smtClean="0"/>
              <a:t>costs </a:t>
            </a:r>
            <a:r>
              <a:rPr lang="en-NZ" sz="2400" dirty="0"/>
              <a:t>not recovered in the previous </a:t>
            </a:r>
            <a:r>
              <a:rPr lang="en-NZ" sz="2400" dirty="0" smtClean="0"/>
              <a:t>period</a:t>
            </a:r>
          </a:p>
          <a:p>
            <a:pPr>
              <a:buFont typeface="Arial" panose="020B0604020202020204" pitchFamily="34" charset="0"/>
              <a:buChar char="•"/>
            </a:pPr>
            <a:endParaRPr lang="en-NZ" sz="2400" dirty="0"/>
          </a:p>
          <a:p>
            <a:pPr lvl="0">
              <a:buFont typeface="Arial" panose="020B0604020202020204" pitchFamily="34" charset="0"/>
              <a:buChar char="•"/>
            </a:pPr>
            <a:endParaRPr lang="en-NZ" sz="2400" dirty="0"/>
          </a:p>
          <a:p>
            <a:pPr>
              <a:buFont typeface="Arial" panose="020B0604020202020204" pitchFamily="34" charset="0"/>
              <a:buChar char="•"/>
            </a:pPr>
            <a:endParaRPr lang="en-NZ" sz="2400" dirty="0">
              <a:solidFill>
                <a:srgbClr val="C00000"/>
              </a:solidFill>
              <a:latin typeface="Calibri" charset="0"/>
              <a:ea typeface="ＭＳ Ｐゴシック" charset="0"/>
              <a:cs typeface="ＭＳ Ｐゴシック" charset="0"/>
            </a:endParaRPr>
          </a:p>
        </p:txBody>
      </p:sp>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bwMode="auto">
          <a:xfrm>
            <a:off x="4448944" y="5295654"/>
            <a:ext cx="5816600" cy="1301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9404522"/>
      </p:ext>
    </p:extLst>
  </p:cSld>
  <p:clrMapOvr>
    <a:masterClrMapping/>
  </p:clrMapOvr>
  <p:timing>
    <p:tnLst>
      <p:par>
        <p:cTn id="1" dur="indefinite" restart="never" nodeType="tmRoot"/>
      </p:par>
    </p:tnLst>
  </p:timing>
</p:sld>
</file>

<file path=ppt/theme/theme1.xml><?xml version="1.0" encoding="utf-8"?>
<a:theme xmlns:a="http://schemas.openxmlformats.org/drawingml/2006/main" name="Corporate Powerpoint Presentation">
  <a:themeElements>
    <a:clrScheme name="Custom 6">
      <a:dk1>
        <a:srgbClr val="BF2E1A"/>
      </a:dk1>
      <a:lt1>
        <a:srgbClr val="FFFFFF"/>
      </a:lt1>
      <a:dk2>
        <a:srgbClr val="000000"/>
      </a:dk2>
      <a:lt2>
        <a:srgbClr val="E4D7CF"/>
      </a:lt2>
      <a:accent1>
        <a:srgbClr val="70B6BD"/>
      </a:accent1>
      <a:accent2>
        <a:srgbClr val="2E666C"/>
      </a:accent2>
      <a:accent3>
        <a:srgbClr val="99988E"/>
      </a:accent3>
      <a:accent4>
        <a:srgbClr val="FF361F"/>
      </a:accent4>
      <a:accent5>
        <a:srgbClr val="5F5F5F"/>
      </a:accent5>
      <a:accent6>
        <a:srgbClr val="EAEAEA"/>
      </a:accent6>
      <a:hlink>
        <a:srgbClr val="0000FF"/>
      </a:hlink>
      <a:folHlink>
        <a:srgbClr val="00206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ComCom colours">
      <a:dk1>
        <a:srgbClr val="BF2E1A"/>
      </a:dk1>
      <a:lt1>
        <a:srgbClr val="FFFFFF"/>
      </a:lt1>
      <a:dk2>
        <a:srgbClr val="000000"/>
      </a:dk2>
      <a:lt2>
        <a:srgbClr val="EAEAEA"/>
      </a:lt2>
      <a:accent1>
        <a:srgbClr val="009DD8"/>
      </a:accent1>
      <a:accent2>
        <a:srgbClr val="8605C0"/>
      </a:accent2>
      <a:accent3>
        <a:srgbClr val="55BC01"/>
      </a:accent3>
      <a:accent4>
        <a:srgbClr val="BF2E1A"/>
      </a:accent4>
      <a:accent5>
        <a:srgbClr val="5F5F5F"/>
      </a:accent5>
      <a:accent6>
        <a:srgbClr val="EAEAEA"/>
      </a:accent6>
      <a:hlink>
        <a:srgbClr val="0000FF"/>
      </a:hlink>
      <a:folHlink>
        <a:srgbClr val="00206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omCom colours">
      <a:dk1>
        <a:srgbClr val="BF2E1A"/>
      </a:dk1>
      <a:lt1>
        <a:srgbClr val="FFFFFF"/>
      </a:lt1>
      <a:dk2>
        <a:srgbClr val="000000"/>
      </a:dk2>
      <a:lt2>
        <a:srgbClr val="EAEAEA"/>
      </a:lt2>
      <a:accent1>
        <a:srgbClr val="009DD8"/>
      </a:accent1>
      <a:accent2>
        <a:srgbClr val="8605C0"/>
      </a:accent2>
      <a:accent3>
        <a:srgbClr val="55BC01"/>
      </a:accent3>
      <a:accent4>
        <a:srgbClr val="BF2E1A"/>
      </a:accent4>
      <a:accent5>
        <a:srgbClr val="5F5F5F"/>
      </a:accent5>
      <a:accent6>
        <a:srgbClr val="EAEAEA"/>
      </a:accent6>
      <a:hlink>
        <a:srgbClr val="0000FF"/>
      </a:hlink>
      <a:folHlink>
        <a:srgbClr val="00206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Corporate Powerpoint Presentation</Template>
  <TotalTime>2397</TotalTime>
  <Words>1552</Words>
  <Application>Microsoft Office PowerPoint</Application>
  <PresentationFormat>A4 Paper (210x297 mm)</PresentationFormat>
  <Paragraphs>359</Paragraphs>
  <Slides>37</Slides>
  <Notes>37</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Corporate Powerpoint Presentation</vt:lpstr>
      <vt:lpstr>Commerce Commission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Any questions?</vt:lpstr>
      <vt:lpstr>PowerPoint Presentation</vt:lpstr>
      <vt:lpstr>PowerPoint Presentation</vt:lpstr>
    </vt:vector>
  </TitlesOfParts>
  <Company>Commerce Commission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Mulrennan</dc:creator>
  <cp:lastModifiedBy>James Mulrennan</cp:lastModifiedBy>
  <cp:revision>134</cp:revision>
  <cp:lastPrinted>2014-07-03T10:27:51Z</cp:lastPrinted>
  <dcterms:created xsi:type="dcterms:W3CDTF">2014-06-26T21:11:10Z</dcterms:created>
  <dcterms:modified xsi:type="dcterms:W3CDTF">2014-07-03T22:43:45Z</dcterms:modified>
</cp:coreProperties>
</file>